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1"/>
  </p:sldMasterIdLst>
  <p:notesMasterIdLst>
    <p:notesMasterId r:id="rId11"/>
  </p:notesMasterIdLst>
  <p:handoutMasterIdLst>
    <p:handoutMasterId r:id="rId12"/>
  </p:handoutMasterIdLst>
  <p:sldIdLst>
    <p:sldId id="395" r:id="rId2"/>
    <p:sldId id="394" r:id="rId3"/>
    <p:sldId id="393" r:id="rId4"/>
    <p:sldId id="396" r:id="rId5"/>
    <p:sldId id="400" r:id="rId6"/>
    <p:sldId id="401" r:id="rId7"/>
    <p:sldId id="404" r:id="rId8"/>
    <p:sldId id="402" r:id="rId9"/>
    <p:sldId id="403" r:id="rId10"/>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alance" id="{705054ED-DB56-FA4C-BB16-D35BDEFFF4C1}">
          <p14:sldIdLst>
            <p14:sldId id="395"/>
            <p14:sldId id="394"/>
            <p14:sldId id="393"/>
          </p14:sldIdLst>
        </p14:section>
        <p14:section name="Modelling" id="{76CA6572-4023-41B0-AC88-56914AFDD9B4}">
          <p14:sldIdLst>
            <p14:sldId id="396"/>
            <p14:sldId id="400"/>
            <p14:sldId id="401"/>
          </p14:sldIdLst>
        </p14:section>
        <p14:section name="Validation" id="{A824FD0C-D833-49FD-9B21-0D5EBF00C729}">
          <p14:sldIdLst>
            <p14:sldId id="404"/>
          </p14:sldIdLst>
        </p14:section>
        <p14:section name="Combination" id="{0B8D2774-C7E7-4DBF-9466-FB89CCEB94DF}">
          <p14:sldIdLst>
            <p14:sldId id="402"/>
            <p14:sldId id="40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5E9695"/>
    <a:srgbClr val="DF6752"/>
    <a:srgbClr val="9DBB1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79683" autoAdjust="0"/>
  </p:normalViewPr>
  <p:slideViewPr>
    <p:cSldViewPr snapToGrid="0" snapToObjects="1">
      <p:cViewPr varScale="1">
        <p:scale>
          <a:sx n="119" d="100"/>
          <a:sy n="119" d="100"/>
        </p:scale>
        <p:origin x="96" y="11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96" d="100"/>
          <a:sy n="96" d="100"/>
        </p:scale>
        <p:origin x="3642"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0EBAF-D955-C443-AB02-2BCBC7797572}" type="datetimeFigureOut">
              <a:rPr lang="en-US" smtClean="0"/>
              <a:t>6/24/2018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9E1DC8B-0A09-DC4E-ABCE-FAAA12F0302B}" type="slidenum">
              <a:rPr lang="en-US" smtClean="0"/>
              <a:t>‹#›</a:t>
            </a:fld>
            <a:endParaRPr lang="en-US"/>
          </a:p>
        </p:txBody>
      </p:sp>
    </p:spTree>
    <p:extLst>
      <p:ext uri="{BB962C8B-B14F-4D97-AF65-F5344CB8AC3E}">
        <p14:creationId xmlns:p14="http://schemas.microsoft.com/office/powerpoint/2010/main" val="20685749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3.png>
</file>

<file path=ppt/media/image4.pn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A641A-FC50-3840-A830-42D90553FE8C}" type="datetimeFigureOut">
              <a:rPr lang="en-US" smtClean="0"/>
              <a:t>6/24/2018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896355-3DDC-9949-861F-AD0908BFCC23}" type="slidenum">
              <a:rPr lang="en-US" smtClean="0"/>
              <a:t>‹#›</a:t>
            </a:fld>
            <a:endParaRPr lang="en-US"/>
          </a:p>
        </p:txBody>
      </p:sp>
    </p:spTree>
    <p:extLst>
      <p:ext uri="{BB962C8B-B14F-4D97-AF65-F5344CB8AC3E}">
        <p14:creationId xmlns:p14="http://schemas.microsoft.com/office/powerpoint/2010/main" val="209977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design.aau.dk/skabeloner/powerpoint" TargetMode="External"/><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ser Guide">
    <p:spTree>
      <p:nvGrpSpPr>
        <p:cNvPr id="1" name=""/>
        <p:cNvGrpSpPr/>
        <p:nvPr/>
      </p:nvGrpSpPr>
      <p:grpSpPr>
        <a:xfrm>
          <a:off x="0" y="0"/>
          <a:ext cx="0" cy="0"/>
          <a:chOff x="0" y="0"/>
          <a:chExt cx="0" cy="0"/>
        </a:xfrm>
      </p:grpSpPr>
      <p:sp>
        <p:nvSpPr>
          <p:cNvPr id="20" name="Rektangel 19"/>
          <p:cNvSpPr/>
          <p:nvPr userDrawn="1"/>
        </p:nvSpPr>
        <p:spPr>
          <a:xfrm>
            <a:off x="505731" y="1155050"/>
            <a:ext cx="10173155" cy="369332"/>
          </a:xfrm>
          <a:prstGeom prst="rect">
            <a:avLst/>
          </a:prstGeom>
        </p:spPr>
        <p:txBody>
          <a:bodyPr wrap="square" rtlCol="0">
            <a:spAutoFit/>
          </a:bodyPr>
          <a:lstStyle/>
          <a:p>
            <a:pPr rtl="0"/>
            <a:r>
              <a:rPr lang="en-gb" dirty="0">
                <a:solidFill>
                  <a:srgbClr val="DF6752"/>
                </a:solidFill>
              </a:rPr>
              <a:t>- REMEMBER TO DELETE THIS SLIDE BEFORE YOU FINISH YOUR PRESENTATION</a:t>
            </a:r>
            <a:endParaRPr lang="da-DK" dirty="0">
              <a:solidFill>
                <a:srgbClr val="DF6752"/>
              </a:solidFill>
            </a:endParaRPr>
          </a:p>
        </p:txBody>
      </p:sp>
      <p:sp>
        <p:nvSpPr>
          <p:cNvPr id="23" name="Text Box 48"/>
          <p:cNvSpPr txBox="1">
            <a:spLocks noChangeArrowheads="1"/>
          </p:cNvSpPr>
          <p:nvPr userDrawn="1"/>
        </p:nvSpPr>
        <p:spPr bwMode="auto">
          <a:xfrm>
            <a:off x="587375" y="1960595"/>
            <a:ext cx="2327618" cy="362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100000"/>
              </a:lnSpc>
              <a:spcAft>
                <a:spcPts val="600"/>
              </a:spcAft>
              <a:defRPr/>
            </a:pPr>
            <a:r>
              <a:rPr lang="en-gb" sz="1000" b="1" spc="300" noProof="1">
                <a:solidFill>
                  <a:schemeClr val="tx1"/>
                </a:solidFill>
                <a:latin typeface="+mn-lt"/>
                <a:cs typeface="Arial" panose="020B0604020202020204" pitchFamily="34" charset="0"/>
              </a:rPr>
              <a:t>AAU POWERPOINT TEMPLATES</a:t>
            </a:r>
            <a:br>
              <a:rPr lang="da-DK" sz="1000" b="1" noProof="1">
                <a:solidFill>
                  <a:schemeClr val="tx1"/>
                </a:solidFill>
                <a:latin typeface="+mn-lt"/>
                <a:cs typeface="Arial" panose="020B0604020202020204" pitchFamily="34" charset="0"/>
              </a:rPr>
            </a:br>
            <a:br>
              <a:rPr lang="da-DK" sz="1000" b="1" noProof="1">
                <a:solidFill>
                  <a:schemeClr val="tx1"/>
                </a:solidFill>
                <a:latin typeface="+mn-lt"/>
                <a:cs typeface="Arial" panose="020B0604020202020204" pitchFamily="34" charset="0"/>
              </a:rPr>
            </a:br>
            <a:r>
              <a:rPr lang="en-gb" sz="900" b="0" dirty="0">
                <a:effectLst/>
                <a:latin typeface="+mn-lt"/>
                <a:ea typeface="Calibri" panose="020F0502020204030204" pitchFamily="34" charset="0"/>
                <a:cs typeface="Times New Roman" panose="02020603050405020304" pitchFamily="18" charset="0"/>
              </a:rPr>
              <a:t>When you open PowerPoint, you can choose between two templates in widescreen (16:9) with the AAU logo in either Danish or English.</a:t>
            </a:r>
            <a:endParaRPr lang="da-DK" sz="900" b="0" dirty="0">
              <a:effectLst/>
              <a:latin typeface="+mn-lt"/>
              <a:ea typeface="Calibri" panose="020F0502020204030204" pitchFamily="34" charset="0"/>
              <a:cs typeface="Times New Roman" panose="02020603050405020304" pitchFamily="18" charset="0"/>
            </a:endParaRPr>
          </a:p>
          <a:p>
            <a:pPr rtl="0">
              <a:lnSpc>
                <a:spcPct val="100000"/>
              </a:lnSpc>
              <a:spcAft>
                <a:spcPts val="1000"/>
              </a:spcAft>
            </a:pPr>
            <a:r>
              <a:rPr lang="en-gb" sz="900" b="0" dirty="0">
                <a:effectLst/>
                <a:latin typeface="+mn-lt"/>
                <a:ea typeface="Calibri" panose="020F0502020204030204" pitchFamily="34" charset="0"/>
                <a:cs typeface="Times New Roman" panose="02020603050405020304" pitchFamily="18" charset="0"/>
              </a:rPr>
              <a:t>You can also download the templates at: </a:t>
            </a:r>
            <a:r>
              <a:rPr lang="en-gb" sz="900" b="0" dirty="0">
                <a:effectLst/>
                <a:latin typeface="+mn-lt"/>
                <a:ea typeface="Calibri" panose="020F0502020204030204" pitchFamily="34" charset="0"/>
                <a:cs typeface="Times New Roman" panose="02020603050405020304" pitchFamily="18" charset="0"/>
                <a:hlinkClick r:id="rId2"/>
              </a:rPr>
              <a:t>www.design.aau.dk/skabeloner/powerpoint</a:t>
            </a:r>
            <a:r>
              <a:rPr lang="en-gb" sz="900" b="0" dirty="0">
                <a:effectLst/>
                <a:latin typeface="+mn-lt"/>
                <a:ea typeface="Calibri" panose="020F0502020204030204" pitchFamily="34" charset="0"/>
                <a:cs typeface="Times New Roman" panose="02020603050405020304" pitchFamily="18" charset="0"/>
              </a:rPr>
              <a:t>You can also download the AAU PowerPoint presentation for inspiration. We will make sure that the AAU PowerPoint presentation available for download is updated with the latest figures and information. When you download the AAU PowerPoint presentation, you can simply delete the slides you do not wish to use in your own presentation. </a:t>
            </a:r>
          </a:p>
          <a:p>
            <a:pPr marL="0" marR="0" lvl="0" indent="0" algn="l" defTabSz="914330" rtl="0" eaLnBrk="0" fontAlgn="auto" latinLnBrk="0" hangingPunct="0">
              <a:lnSpc>
                <a:spcPct val="100000"/>
              </a:lnSpc>
              <a:spcBef>
                <a:spcPts val="0"/>
              </a:spcBef>
              <a:spcAft>
                <a:spcPts val="1000"/>
              </a:spcAft>
              <a:buClrTx/>
              <a:buSzTx/>
              <a:buFontTx/>
              <a:buNone/>
              <a:tabLst/>
              <a:defRPr/>
            </a:pPr>
            <a:r>
              <a:rPr lang="en-gb" sz="1000" b="1" kern="1200" spc="300" noProof="1">
                <a:solidFill>
                  <a:schemeClr val="tx1"/>
                </a:solidFill>
                <a:latin typeface="Arial" charset="0"/>
                <a:ea typeface="+mn-ea"/>
                <a:cs typeface="Arial" panose="020B0604020202020204" pitchFamily="34" charset="0"/>
              </a:rPr>
              <a:t>FONTS</a:t>
            </a:r>
            <a:br>
              <a:rPr lang="da-DK" sz="1000" b="1" kern="1200" spc="300" noProof="1">
                <a:solidFill>
                  <a:schemeClr val="tx1"/>
                </a:solidFill>
                <a:latin typeface="Arial" charset="0"/>
                <a:ea typeface="+mn-ea"/>
                <a:cs typeface="Arial" panose="020B0604020202020204" pitchFamily="34" charset="0"/>
              </a:rPr>
            </a:br>
            <a:br>
              <a:rPr lang="da-DK" sz="1050" b="1" kern="1200" noProof="1">
                <a:solidFill>
                  <a:schemeClr val="tx1"/>
                </a:solidFill>
                <a:latin typeface="Arial" charset="0"/>
                <a:ea typeface="+mn-ea"/>
                <a:cs typeface="Arial" panose="020B0604020202020204" pitchFamily="34" charset="0"/>
              </a:rPr>
            </a:br>
            <a:r>
              <a:rPr lang="en-gb" sz="900" b="0" kern="1200" noProof="1">
                <a:solidFill>
                  <a:schemeClr val="tx1"/>
                </a:solidFill>
                <a:latin typeface="Arial" charset="0"/>
                <a:ea typeface="+mn-ea"/>
                <a:cs typeface="Arial" panose="020B0604020202020204" pitchFamily="34" charset="0"/>
              </a:rPr>
              <a:t>In PowerPoint presentations we use AAU’s secondary font Arial.</a:t>
            </a:r>
          </a:p>
          <a:p>
            <a:pPr rtl="0">
              <a:lnSpc>
                <a:spcPct val="115000"/>
              </a:lnSpc>
              <a:spcAft>
                <a:spcPts val="1000"/>
              </a:spcAft>
            </a:pPr>
            <a:endParaRPr lang="da-DK" sz="900" b="0" dirty="0">
              <a:effectLst/>
              <a:latin typeface="+mn-lt"/>
              <a:ea typeface="Calibri" panose="020F0502020204030204" pitchFamily="34" charset="0"/>
              <a:cs typeface="Times New Roman" panose="02020603050405020304" pitchFamily="18" charset="0"/>
            </a:endParaRPr>
          </a:p>
        </p:txBody>
      </p:sp>
      <p:sp>
        <p:nvSpPr>
          <p:cNvPr id="24" name="Text Box 48"/>
          <p:cNvSpPr txBox="1">
            <a:spLocks noChangeArrowheads="1"/>
          </p:cNvSpPr>
          <p:nvPr userDrawn="1"/>
        </p:nvSpPr>
        <p:spPr bwMode="auto">
          <a:xfrm>
            <a:off x="6269374" y="1960595"/>
            <a:ext cx="2327618" cy="4070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kern="1200" spc="300" noProof="1">
                <a:solidFill>
                  <a:schemeClr val="tx1"/>
                </a:solidFill>
                <a:latin typeface="+mn-lt"/>
                <a:ea typeface="+mn-ea"/>
                <a:cs typeface="Arial" panose="020B0604020202020204" pitchFamily="34" charset="0"/>
              </a:rPr>
              <a:t>TEMPLATE COLOURS</a:t>
            </a:r>
          </a:p>
          <a:p>
            <a:pPr rtl="0"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en-gb" sz="1000" b="0" kern="1200" noProof="1">
                <a:solidFill>
                  <a:schemeClr val="tx1"/>
                </a:solidFill>
                <a:latin typeface="Arial" charset="0"/>
                <a:ea typeface="+mn-ea"/>
                <a:cs typeface="Arial" panose="020B0604020202020204" pitchFamily="34" charset="0"/>
              </a:rPr>
              <a:t>You can choose from a range of colours for your backgrounds and graphs.</a:t>
            </a:r>
          </a:p>
          <a:p>
            <a:pPr rtl="0" eaLnBrk="1" hangingPunct="1">
              <a:lnSpc>
                <a:spcPct val="90000"/>
              </a:lnSpc>
              <a:spcAft>
                <a:spcPts val="600"/>
              </a:spcAft>
              <a:defRPr/>
            </a:pPr>
            <a:r>
              <a:rPr lang="en-gb" sz="1000" b="0" kern="1200" noProof="1">
                <a:solidFill>
                  <a:schemeClr val="tx1"/>
                </a:solidFill>
                <a:latin typeface="Arial" charset="0"/>
                <a:ea typeface="+mn-ea"/>
                <a:cs typeface="Arial" panose="020B0604020202020204" pitchFamily="34" charset="0"/>
              </a:rPr>
              <a:t>Right-click the shape you wish to fill with colour and select the paint bucket (Shape fill)</a:t>
            </a:r>
          </a:p>
          <a:p>
            <a:pPr rtl="0" eaLnBrk="1" hangingPunct="1">
              <a:lnSpc>
                <a:spcPct val="90000"/>
              </a:lnSpc>
              <a:spcAft>
                <a:spcPts val="600"/>
              </a:spcAft>
              <a:defRPr/>
            </a:pPr>
            <a:endParaRPr lang="da-DK" sz="1000" b="1" spc="300" noProof="1">
              <a:solidFill>
                <a:schemeClr val="tx1"/>
              </a:solidFill>
              <a:latin typeface="+mn-lt"/>
              <a:cs typeface="Arial" panose="020B0604020202020204" pitchFamily="34" charset="0"/>
            </a:endParaRPr>
          </a:p>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IMAGE SIZE</a:t>
            </a:r>
          </a:p>
          <a:p>
            <a:pPr rtl="0"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en-gb" sz="900" b="0" noProof="1">
                <a:solidFill>
                  <a:schemeClr val="tx1"/>
                </a:solidFill>
                <a:latin typeface="+mn-lt"/>
                <a:cs typeface="Arial" panose="020B0604020202020204" pitchFamily="34" charset="0"/>
              </a:rPr>
              <a:t>Remember to use high-quality images for your layouts. Avoid making small images larger, the images become very poor quality and appear grainy and unprofessional. </a:t>
            </a:r>
          </a:p>
          <a:p>
            <a:pPr rtl="0" eaLnBrk="1" hangingPunct="1">
              <a:lnSpc>
                <a:spcPct val="90000"/>
              </a:lnSpc>
              <a:spcAft>
                <a:spcPts val="600"/>
              </a:spcAft>
              <a:defRPr/>
            </a:pPr>
            <a:r>
              <a:rPr lang="en-gb" sz="900" b="0" noProof="1">
                <a:solidFill>
                  <a:schemeClr val="tx1"/>
                </a:solidFill>
                <a:latin typeface="+mn-lt"/>
                <a:cs typeface="Arial" panose="020B0604020202020204" pitchFamily="34" charset="0"/>
              </a:rPr>
              <a:t>You can search for and download high-quality AAU images in Skyfish. </a:t>
            </a:r>
          </a:p>
          <a:p>
            <a:pPr rtl="0" eaLnBrk="1" hangingPunct="1">
              <a:lnSpc>
                <a:spcPct val="90000"/>
              </a:lnSpc>
              <a:spcAft>
                <a:spcPts val="600"/>
              </a:spcAft>
              <a:defRPr/>
            </a:pPr>
            <a:r>
              <a:rPr lang="en-gb" sz="900" b="0" noProof="1">
                <a:solidFill>
                  <a:schemeClr val="tx1"/>
                </a:solidFill>
                <a:latin typeface="+mn-lt"/>
                <a:cs typeface="Arial" panose="020B0604020202020204" pitchFamily="34" charset="0"/>
              </a:rPr>
              <a:t>Naturally, many high-quality images will increase the overall size of your PowerPoint file. If your PowerPoint file becomes too big, you can resize it when you save your presentation, select </a:t>
            </a:r>
            <a:r>
              <a:rPr lang="en-gb" sz="900" b="1" noProof="1">
                <a:solidFill>
                  <a:schemeClr val="tx1"/>
                </a:solidFill>
                <a:latin typeface="+mn-lt"/>
                <a:cs typeface="Arial" panose="020B0604020202020204" pitchFamily="34" charset="0"/>
              </a:rPr>
              <a:t>Save as</a:t>
            </a:r>
            <a:r>
              <a:rPr lang="en-gb" sz="900" noProof="1">
                <a:solidFill>
                  <a:schemeClr val="tx1"/>
                </a:solidFill>
                <a:latin typeface="+mn-lt"/>
                <a:cs typeface="Arial" panose="020B0604020202020204" pitchFamily="34" charset="0"/>
              </a:rPr>
              <a:t>, </a:t>
            </a:r>
            <a:r>
              <a:rPr lang="en-US" sz="900" noProof="1">
                <a:solidFill>
                  <a:schemeClr val="tx1"/>
                </a:solidFill>
                <a:latin typeface="+mn-lt"/>
                <a:cs typeface="Arial" panose="020B0604020202020204" pitchFamily="34" charset="0"/>
              </a:rPr>
              <a:t>select a destination folder by clicking Browse, </a:t>
            </a:r>
            <a:r>
              <a:rPr lang="en-gb" sz="900" noProof="1">
                <a:solidFill>
                  <a:schemeClr val="tx1"/>
                </a:solidFill>
                <a:latin typeface="+mn-lt"/>
                <a:cs typeface="Arial" panose="020B0604020202020204" pitchFamily="34" charset="0"/>
              </a:rPr>
              <a:t>click the </a:t>
            </a:r>
            <a:r>
              <a:rPr lang="en-gb" sz="900" b="1" noProof="1">
                <a:solidFill>
                  <a:schemeClr val="tx1"/>
                </a:solidFill>
                <a:latin typeface="+mn-lt"/>
                <a:cs typeface="Arial" panose="020B0604020202020204" pitchFamily="34" charset="0"/>
              </a:rPr>
              <a:t>Tools </a:t>
            </a:r>
            <a:r>
              <a:rPr lang="en-gb" sz="900" noProof="1">
                <a:solidFill>
                  <a:schemeClr val="tx1"/>
                </a:solidFill>
                <a:latin typeface="+mn-lt"/>
                <a:cs typeface="Arial" panose="020B0604020202020204" pitchFamily="34" charset="0"/>
              </a:rPr>
              <a:t>button and select</a:t>
            </a:r>
            <a:r>
              <a:rPr lang="en-gb" sz="900" b="1" noProof="1">
                <a:solidFill>
                  <a:schemeClr val="tx1"/>
                </a:solidFill>
                <a:latin typeface="+mn-lt"/>
                <a:cs typeface="Arial" panose="020B0604020202020204" pitchFamily="34" charset="0"/>
              </a:rPr>
              <a:t> Compress pictures. </a:t>
            </a:r>
            <a:r>
              <a:rPr lang="en-gb" sz="900" b="0" noProof="1">
                <a:solidFill>
                  <a:schemeClr val="tx1"/>
                </a:solidFill>
                <a:latin typeface="+mn-lt"/>
                <a:cs typeface="Arial" panose="020B0604020202020204" pitchFamily="34" charset="0"/>
              </a:rPr>
              <a:t>Always select Screen (150 ppi) or above. </a:t>
            </a:r>
          </a:p>
        </p:txBody>
      </p:sp>
      <p:sp>
        <p:nvSpPr>
          <p:cNvPr id="25" name="Text Box 48"/>
          <p:cNvSpPr txBox="1">
            <a:spLocks noChangeArrowheads="1"/>
          </p:cNvSpPr>
          <p:nvPr userDrawn="1"/>
        </p:nvSpPr>
        <p:spPr bwMode="auto">
          <a:xfrm>
            <a:off x="9116078" y="1959811"/>
            <a:ext cx="2285301" cy="37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kern="1200" spc="300" noProof="1">
                <a:solidFill>
                  <a:schemeClr val="tx1"/>
                </a:solidFill>
                <a:latin typeface="Arial" charset="0"/>
                <a:ea typeface="+mn-ea"/>
                <a:cs typeface="Arial" panose="020B0604020202020204" pitchFamily="34" charset="0"/>
              </a:rPr>
              <a:t>INSERT IMAGES</a:t>
            </a:r>
          </a:p>
          <a:p>
            <a:pPr rtl="0"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en-gb" sz="1000" b="0" kern="1200" noProof="1">
                <a:solidFill>
                  <a:schemeClr val="tx1"/>
                </a:solidFill>
                <a:latin typeface="Arial" charset="0"/>
                <a:ea typeface="+mn-ea"/>
                <a:cs typeface="Arial" panose="020B0604020202020204" pitchFamily="34" charset="0"/>
              </a:rPr>
              <a:t>For layouts containing picture placeholders: Click on the icon in the placeholder or select </a:t>
            </a:r>
            <a:r>
              <a:rPr lang="en-gb" sz="1000" b="1" kern="1200" noProof="1">
                <a:solidFill>
                  <a:schemeClr val="tx1"/>
                </a:solidFill>
                <a:latin typeface="Arial" charset="0"/>
                <a:ea typeface="+mn-ea"/>
                <a:cs typeface="Arial" panose="020B0604020202020204" pitchFamily="34" charset="0"/>
              </a:rPr>
              <a:t>Insert </a:t>
            </a:r>
            <a:r>
              <a:rPr lang="en-gb" sz="1000" kern="1200" noProof="1">
                <a:solidFill>
                  <a:schemeClr val="tx1"/>
                </a:solidFill>
                <a:latin typeface="Arial" charset="0"/>
                <a:ea typeface="+mn-ea"/>
                <a:cs typeface="Arial" panose="020B0604020202020204" pitchFamily="34" charset="0"/>
              </a:rPr>
              <a:t>and click </a:t>
            </a:r>
            <a:r>
              <a:rPr lang="en-gb" sz="1000" b="1" kern="1200" noProof="1">
                <a:solidFill>
                  <a:schemeClr val="tx1"/>
                </a:solidFill>
                <a:latin typeface="Arial" charset="0"/>
                <a:ea typeface="+mn-ea"/>
                <a:cs typeface="Arial" panose="020B0604020202020204" pitchFamily="34" charset="0"/>
              </a:rPr>
              <a:t>Pictures</a:t>
            </a:r>
          </a:p>
          <a:p>
            <a:pPr rtl="0" eaLnBrk="1" hangingPunct="1">
              <a:lnSpc>
                <a:spcPct val="90000"/>
              </a:lnSpc>
              <a:spcAft>
                <a:spcPts val="600"/>
              </a:spcAft>
              <a:defRPr/>
            </a:pPr>
            <a:r>
              <a:rPr lang="en-gb" sz="1000" b="0" kern="1200" noProof="1">
                <a:solidFill>
                  <a:schemeClr val="tx1"/>
                </a:solidFill>
                <a:latin typeface="Arial" charset="0"/>
                <a:ea typeface="+mn-ea"/>
                <a:cs typeface="Arial" panose="020B0604020202020204" pitchFamily="34" charset="0"/>
              </a:rPr>
              <a:t>The text in the placeholder will not appear in your final presentation  </a:t>
            </a:r>
          </a:p>
          <a:p>
            <a:pPr rtl="0" eaLnBrk="1" hangingPunct="1">
              <a:lnSpc>
                <a:spcPct val="90000"/>
              </a:lnSpc>
              <a:spcAft>
                <a:spcPts val="600"/>
              </a:spcAft>
              <a:defRPr/>
            </a:pPr>
            <a:endParaRPr lang="da-DK" sz="1000" b="1" noProof="1">
              <a:solidFill>
                <a:schemeClr val="tx1"/>
              </a:solidFill>
              <a:latin typeface="+mj-lt"/>
              <a:cs typeface="Arial" panose="020B0604020202020204" pitchFamily="34" charset="0"/>
            </a:endParaRPr>
          </a:p>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CROP IMAGES</a:t>
            </a:r>
          </a:p>
          <a:p>
            <a:pPr rtl="0"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en-gb" sz="900" b="1" noProof="1">
                <a:solidFill>
                  <a:schemeClr val="tx1"/>
                </a:solidFill>
                <a:latin typeface="+mn-lt"/>
                <a:cs typeface="Arial" panose="020B0604020202020204" pitchFamily="34" charset="0"/>
              </a:rPr>
              <a:t>1.</a:t>
            </a:r>
            <a:r>
              <a:rPr lang="en-gb" sz="900" b="0" noProof="1">
                <a:solidFill>
                  <a:schemeClr val="tx1"/>
                </a:solidFill>
                <a:latin typeface="+mn-lt"/>
                <a:cs typeface="Arial" panose="020B0604020202020204" pitchFamily="34" charset="0"/>
              </a:rPr>
              <a:t> Select the image you want to crop, </a:t>
            </a:r>
            <a:r>
              <a:rPr lang="en-gb" sz="900" b="0" i="1" noProof="1">
                <a:solidFill>
                  <a:schemeClr val="tx1"/>
                </a:solidFill>
                <a:latin typeface="+mn-lt"/>
                <a:cs typeface="Arial" panose="020B0604020202020204" pitchFamily="34" charset="0"/>
              </a:rPr>
              <a:t>(rightclick</a:t>
            </a:r>
            <a:r>
              <a:rPr lang="en-gb" sz="900" b="0" i="1" baseline="0" noProof="1">
                <a:solidFill>
                  <a:schemeClr val="tx1"/>
                </a:solidFill>
                <a:latin typeface="+mn-lt"/>
                <a:cs typeface="Arial" panose="020B0604020202020204" pitchFamily="34" charset="0"/>
              </a:rPr>
              <a:t> on image and </a:t>
            </a:r>
            <a:r>
              <a:rPr lang="en-gb" sz="900" b="0" i="1" noProof="1">
                <a:solidFill>
                  <a:schemeClr val="tx1"/>
                </a:solidFill>
                <a:latin typeface="+mn-lt"/>
                <a:cs typeface="Arial" panose="020B0604020202020204" pitchFamily="34" charset="0"/>
              </a:rPr>
              <a:t>click on the </a:t>
            </a:r>
            <a:r>
              <a:rPr lang="en-gb" sz="900" b="1" i="1" noProof="1">
                <a:solidFill>
                  <a:schemeClr val="tx1"/>
                </a:solidFill>
                <a:latin typeface="+mn-lt"/>
                <a:cs typeface="Arial" panose="020B0604020202020204" pitchFamily="34" charset="0"/>
              </a:rPr>
              <a:t>Crop </a:t>
            </a:r>
            <a:r>
              <a:rPr lang="en-gb" sz="900" b="0" i="1" noProof="1">
                <a:solidFill>
                  <a:schemeClr val="tx1"/>
                </a:solidFill>
                <a:latin typeface="+mn-lt"/>
                <a:cs typeface="Arial" panose="020B0604020202020204" pitchFamily="34" charset="0"/>
              </a:rPr>
              <a:t>icon) </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2. </a:t>
            </a:r>
            <a:r>
              <a:rPr lang="en-gb" sz="900" b="0" noProof="1">
                <a:solidFill>
                  <a:schemeClr val="tx1"/>
                </a:solidFill>
                <a:latin typeface="+mn-lt"/>
                <a:cs typeface="Arial" panose="020B0604020202020204" pitchFamily="34" charset="0"/>
              </a:rPr>
              <a:t>To scale the image (resize the image proportionally), hold the </a:t>
            </a:r>
            <a:r>
              <a:rPr lang="en-gb" sz="900" b="1" noProof="1">
                <a:solidFill>
                  <a:schemeClr val="tx1"/>
                </a:solidFill>
                <a:latin typeface="+mn-lt"/>
                <a:cs typeface="Arial" panose="020B0604020202020204" pitchFamily="34" charset="0"/>
              </a:rPr>
              <a:t>SHIFT</a:t>
            </a:r>
            <a:r>
              <a:rPr lang="en-gb" sz="900" b="0" noProof="1">
                <a:solidFill>
                  <a:schemeClr val="tx1"/>
                </a:solidFill>
                <a:latin typeface="+mn-lt"/>
                <a:cs typeface="Arial" panose="020B0604020202020204" pitchFamily="34" charset="0"/>
              </a:rPr>
              <a:t> key while you drag one of the four corner handles</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3. </a:t>
            </a:r>
            <a:r>
              <a:rPr lang="en-gb" sz="900" b="0" noProof="1">
                <a:solidFill>
                  <a:schemeClr val="tx1"/>
                </a:solidFill>
                <a:latin typeface="+mn-lt"/>
                <a:cs typeface="Arial" panose="020B0604020202020204" pitchFamily="34" charset="0"/>
              </a:rPr>
              <a:t>Right-click the image and select </a:t>
            </a:r>
            <a:r>
              <a:rPr lang="en-gb" sz="900" b="1" noProof="1">
                <a:solidFill>
                  <a:schemeClr val="tx1"/>
                </a:solidFill>
                <a:latin typeface="+mn-lt"/>
                <a:cs typeface="Arial" panose="020B0604020202020204" pitchFamily="34" charset="0"/>
              </a:rPr>
              <a:t>Send to back</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Quick tip: </a:t>
            </a:r>
            <a:r>
              <a:rPr lang="en-gb" sz="900" b="0" noProof="1">
                <a:solidFill>
                  <a:schemeClr val="tx1"/>
                </a:solidFill>
                <a:latin typeface="+mn-lt"/>
                <a:cs typeface="Arial" panose="020B0604020202020204" pitchFamily="34" charset="0"/>
              </a:rPr>
              <a:t>If you delete the image and replace it with a new image, this image may appear in front of the text and graphics. If this happens, right-click the image and select </a:t>
            </a:r>
            <a:r>
              <a:rPr lang="en-gb" sz="900" b="1" noProof="1">
                <a:solidFill>
                  <a:schemeClr val="tx1"/>
                </a:solidFill>
                <a:latin typeface="+mn-lt"/>
                <a:cs typeface="Arial" panose="020B0604020202020204" pitchFamily="34" charset="0"/>
              </a:rPr>
              <a:t>Send to back</a:t>
            </a:r>
          </a:p>
        </p:txBody>
      </p:sp>
      <p:sp>
        <p:nvSpPr>
          <p:cNvPr id="26" name="Text Box 48"/>
          <p:cNvSpPr txBox="1">
            <a:spLocks noChangeArrowheads="1"/>
          </p:cNvSpPr>
          <p:nvPr userDrawn="1"/>
        </p:nvSpPr>
        <p:spPr bwMode="auto">
          <a:xfrm>
            <a:off x="9116078" y="5949864"/>
            <a:ext cx="2517848" cy="589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MORE INFORMATION</a:t>
            </a:r>
          </a:p>
          <a:p>
            <a:pPr rtl="0" eaLnBrk="1" hangingPunct="1">
              <a:lnSpc>
                <a:spcPct val="90000"/>
              </a:lnSpc>
              <a:spcAft>
                <a:spcPts val="600"/>
              </a:spcAft>
              <a:defRPr/>
            </a:pPr>
            <a:br>
              <a:rPr lang="da-DK" sz="900" b="1" noProof="1">
                <a:solidFill>
                  <a:schemeClr val="tx1"/>
                </a:solidFill>
                <a:latin typeface="+mn-lt"/>
                <a:cs typeface="Arial" panose="020B0604020202020204" pitchFamily="34" charset="0"/>
              </a:rPr>
            </a:br>
            <a:r>
              <a:rPr lang="en-gb" sz="900" b="0" noProof="1">
                <a:solidFill>
                  <a:schemeClr val="tx1"/>
                </a:solidFill>
                <a:latin typeface="+mn-lt"/>
                <a:cs typeface="Arial" panose="020B0604020202020204" pitchFamily="34" charset="0"/>
              </a:rPr>
              <a:t>You’ll find more information at</a:t>
            </a:r>
            <a:br>
              <a:rPr lang="da-DK" sz="900" b="0" baseline="0" noProof="1">
                <a:solidFill>
                  <a:schemeClr val="tx1"/>
                </a:solidFill>
                <a:latin typeface="+mn-lt"/>
                <a:cs typeface="Arial" panose="020B0604020202020204" pitchFamily="34" charset="0"/>
              </a:rPr>
            </a:br>
            <a:r>
              <a:rPr lang="en-gb" sz="900" b="0" kern="1200" dirty="0">
                <a:solidFill>
                  <a:schemeClr val="tx1"/>
                </a:solidFill>
                <a:effectLst/>
                <a:latin typeface="Arial" charset="0"/>
                <a:ea typeface="Calibri" panose="020F0502020204030204" pitchFamily="34" charset="0"/>
                <a:cs typeface="Times New Roman" panose="02020603050405020304" pitchFamily="18" charset="0"/>
                <a:hlinkClick r:id="rId2"/>
              </a:rPr>
              <a:t>www.design.aau.dk/skabeloner/powerpoint</a:t>
            </a:r>
            <a:endParaRPr lang="da-DK" sz="900" b="0" noProof="1">
              <a:solidFill>
                <a:schemeClr val="accent4"/>
              </a:solidFill>
              <a:latin typeface="+mj-lt"/>
              <a:cs typeface="Arial" panose="020B0604020202020204" pitchFamily="34" charset="0"/>
            </a:endParaRPr>
          </a:p>
        </p:txBody>
      </p:sp>
      <p:sp>
        <p:nvSpPr>
          <p:cNvPr id="27" name="Text Box 48"/>
          <p:cNvSpPr txBox="1">
            <a:spLocks noChangeArrowheads="1"/>
          </p:cNvSpPr>
          <p:nvPr userDrawn="1"/>
        </p:nvSpPr>
        <p:spPr bwMode="auto">
          <a:xfrm>
            <a:off x="3428374" y="1959811"/>
            <a:ext cx="2327618" cy="3442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330" rtl="0" eaLnBrk="1" fontAlgn="auto" latinLnBrk="0" hangingPunct="1">
              <a:lnSpc>
                <a:spcPct val="100000"/>
              </a:lnSpc>
              <a:spcBef>
                <a:spcPts val="0"/>
              </a:spcBef>
              <a:spcAft>
                <a:spcPts val="600"/>
              </a:spcAft>
              <a:buClrTx/>
              <a:buSzTx/>
              <a:buFontTx/>
              <a:buNone/>
              <a:tabLst/>
              <a:defRPr/>
            </a:pPr>
            <a:r>
              <a:rPr lang="en-gb" sz="1000" b="1" kern="1200" spc="300" noProof="1">
                <a:solidFill>
                  <a:schemeClr val="tx1"/>
                </a:solidFill>
                <a:latin typeface="+mn-lt"/>
                <a:ea typeface="+mn-ea"/>
                <a:cs typeface="Arial" panose="020B0604020202020204" pitchFamily="34" charset="0"/>
              </a:rPr>
              <a:t>INSERT A NEW SLIDE</a:t>
            </a:r>
            <a:r>
              <a:rPr lang="en-gb" sz="900" b="0" kern="1200" spc="0" noProof="1">
                <a:solidFill>
                  <a:schemeClr val="tx1"/>
                </a:solidFill>
                <a:latin typeface="Arial" charset="0"/>
                <a:ea typeface="+mn-ea"/>
                <a:cs typeface="Arial" panose="020B0604020202020204" pitchFamily="34" charset="0"/>
              </a:rPr>
              <a:t> </a:t>
            </a:r>
          </a:p>
          <a:p>
            <a:pPr marL="0" marR="0" lvl="0" indent="0" algn="l" defTabSz="914330" rtl="0" eaLnBrk="1" fontAlgn="auto" latinLnBrk="0" hangingPunct="1">
              <a:lnSpc>
                <a:spcPct val="100000"/>
              </a:lnSpc>
              <a:spcBef>
                <a:spcPts val="0"/>
              </a:spcBef>
              <a:spcAft>
                <a:spcPts val="600"/>
              </a:spcAft>
              <a:buClrTx/>
              <a:buSzTx/>
              <a:buFontTx/>
              <a:buNone/>
              <a:tabLst/>
              <a:defRPr/>
            </a:pPr>
            <a:r>
              <a:rPr lang="en-gb" sz="900" b="0" kern="1200" spc="0" noProof="1">
                <a:solidFill>
                  <a:schemeClr val="tx1"/>
                </a:solidFill>
                <a:latin typeface="Arial" charset="0"/>
                <a:ea typeface="+mn-ea"/>
                <a:cs typeface="Arial" panose="020B0604020202020204" pitchFamily="34" charset="0"/>
              </a:rPr>
              <a:t> </a:t>
            </a:r>
            <a:br>
              <a:rPr lang="da-DK" sz="800" b="1" kern="1200" noProof="1">
                <a:solidFill>
                  <a:schemeClr val="tx1"/>
                </a:solidFill>
                <a:latin typeface="Arial" charset="0"/>
                <a:ea typeface="+mn-ea"/>
                <a:cs typeface="Arial" panose="020B0604020202020204" pitchFamily="34" charset="0"/>
              </a:rPr>
            </a:br>
            <a:r>
              <a:rPr lang="en-gb" sz="900" b="1" kern="1200" noProof="1">
                <a:solidFill>
                  <a:schemeClr val="tx1"/>
                </a:solidFill>
                <a:latin typeface="Arial" charset="0"/>
                <a:ea typeface="+mn-ea"/>
                <a:cs typeface="Arial" panose="020B0604020202020204" pitchFamily="34" charset="0"/>
              </a:rPr>
              <a:t>1. </a:t>
            </a:r>
            <a:r>
              <a:rPr lang="en-gb" sz="900" kern="1200" noProof="1">
                <a:solidFill>
                  <a:schemeClr val="tx1"/>
                </a:solidFill>
                <a:latin typeface="Arial" charset="0"/>
                <a:ea typeface="+mn-ea"/>
                <a:cs typeface="Arial" panose="020B0604020202020204" pitchFamily="34" charset="0"/>
              </a:rPr>
              <a:t>Click </a:t>
            </a:r>
            <a:r>
              <a:rPr lang="en-gb" sz="900" b="1" kern="1200" noProof="1">
                <a:solidFill>
                  <a:schemeClr val="tx1"/>
                </a:solidFill>
                <a:latin typeface="Arial" charset="0"/>
                <a:ea typeface="+mn-ea"/>
                <a:cs typeface="Arial" panose="020B0604020202020204" pitchFamily="34" charset="0"/>
              </a:rPr>
              <a:t>Home</a:t>
            </a:r>
          </a:p>
          <a:p>
            <a:pPr rtl="0" eaLnBrk="1" hangingPunct="1">
              <a:lnSpc>
                <a:spcPct val="100000"/>
              </a:lnSpc>
              <a:spcAft>
                <a:spcPts val="600"/>
              </a:spcAft>
              <a:defRPr/>
            </a:pPr>
            <a:r>
              <a:rPr lang="en-gb" sz="900" b="1" noProof="1">
                <a:solidFill>
                  <a:schemeClr val="tx1"/>
                </a:solidFill>
                <a:latin typeface="+mn-lt"/>
                <a:cs typeface="Arial" panose="020B0604020202020204" pitchFamily="34" charset="0"/>
              </a:rPr>
              <a:t>2. </a:t>
            </a:r>
            <a:r>
              <a:rPr lang="en-gb" sz="900" noProof="1">
                <a:solidFill>
                  <a:schemeClr val="tx1"/>
                </a:solidFill>
                <a:latin typeface="+mn-lt"/>
                <a:cs typeface="Arial" panose="020B0604020202020204" pitchFamily="34" charset="0"/>
              </a:rPr>
              <a:t>If you want to duplicate a slide layout, select the slide you wish to duplicate and click the top half of the </a:t>
            </a:r>
            <a:r>
              <a:rPr lang="en-gb" sz="900" b="1" noProof="1">
                <a:solidFill>
                  <a:schemeClr val="tx1"/>
                </a:solidFill>
                <a:latin typeface="+mn-lt"/>
                <a:cs typeface="Arial" panose="020B0604020202020204" pitchFamily="34" charset="0"/>
              </a:rPr>
              <a:t>New slide</a:t>
            </a:r>
            <a:r>
              <a:rPr lang="en-gb" sz="900" noProof="1">
                <a:solidFill>
                  <a:schemeClr val="tx1"/>
                </a:solidFill>
                <a:latin typeface="+mn-lt"/>
                <a:cs typeface="Arial" panose="020B0604020202020204" pitchFamily="34" charset="0"/>
              </a:rPr>
              <a:t> button.  Click the bottom half of the New slide button to view the selection of layouts available with the AAU design. </a:t>
            </a:r>
          </a:p>
          <a:p>
            <a:pPr rtl="0" eaLnBrk="1" hangingPunct="1">
              <a:spcAft>
                <a:spcPts val="600"/>
              </a:spcAft>
              <a:defRPr/>
            </a:pPr>
            <a:endParaRPr lang="da-DK" altLang="da-DK" sz="900" baseline="0" noProof="1">
              <a:solidFill>
                <a:schemeClr val="tx1"/>
              </a:solidFill>
              <a:latin typeface="+mn-lt"/>
              <a:cs typeface="Arial" panose="020B0604020202020204" pitchFamily="34" charset="0"/>
            </a:endParaRPr>
          </a:p>
          <a:p>
            <a:pPr rtl="0" eaLnBrk="1" hangingPunct="1">
              <a:lnSpc>
                <a:spcPct val="90000"/>
              </a:lnSpc>
              <a:spcAft>
                <a:spcPts val="0"/>
              </a:spcAft>
              <a:defRPr/>
            </a:pPr>
            <a:r>
              <a:rPr lang="en-gb" sz="1000" b="1" kern="1200" spc="300" noProof="1">
                <a:solidFill>
                  <a:schemeClr val="tx1"/>
                </a:solidFill>
                <a:latin typeface="Arial" charset="0"/>
                <a:ea typeface="+mn-ea"/>
                <a:cs typeface="Arial" panose="020B0604020202020204" pitchFamily="34" charset="0"/>
              </a:rPr>
              <a:t>GRIDLINES AND GUIDES</a:t>
            </a:r>
          </a:p>
          <a:p>
            <a:pPr rtl="0" eaLnBrk="1" hangingPunct="1">
              <a:lnSpc>
                <a:spcPct val="90000"/>
              </a:lnSpc>
              <a:spcAft>
                <a:spcPts val="0"/>
              </a:spcAft>
              <a:defRPr/>
            </a:pPr>
            <a:endParaRPr lang="da-DK" sz="1000" b="1" kern="1200" spc="300" noProof="1">
              <a:solidFill>
                <a:schemeClr val="tx1"/>
              </a:solidFill>
              <a:latin typeface="Arial" charset="0"/>
              <a:ea typeface="+mn-ea"/>
              <a:cs typeface="Arial" panose="020B0604020202020204" pitchFamily="34" charset="0"/>
            </a:endParaRPr>
          </a:p>
          <a:p>
            <a:pPr rtl="0" eaLnBrk="1" hangingPunct="1">
              <a:lnSpc>
                <a:spcPct val="90000"/>
              </a:lnSpc>
              <a:spcAft>
                <a:spcPts val="600"/>
              </a:spcAft>
              <a:defRPr/>
            </a:pPr>
            <a:r>
              <a:rPr lang="en-gb" sz="900" b="0" kern="1200" noProof="1">
                <a:solidFill>
                  <a:schemeClr val="tx1"/>
                </a:solidFill>
                <a:latin typeface="Arial" charset="0"/>
                <a:ea typeface="+mn-ea"/>
                <a:cs typeface="Arial" panose="020B0604020202020204" pitchFamily="34" charset="0"/>
              </a:rPr>
              <a:t>You can use gridlines and guides to help you align and place objects and improve the overall design and layout of your presentation.</a:t>
            </a:r>
            <a:r>
              <a:rPr lang="en-gb" sz="900" b="1" kern="1200" noProof="1">
                <a:solidFill>
                  <a:schemeClr val="tx1"/>
                </a:solidFill>
                <a:latin typeface="Arial" charset="0"/>
                <a:ea typeface="+mn-ea"/>
                <a:cs typeface="Arial" panose="020B0604020202020204" pitchFamily="34" charset="0"/>
              </a:rPr>
              <a:t> </a:t>
            </a:r>
            <a:r>
              <a:rPr lang="en-gb" sz="900" b="0" kern="1200" noProof="1">
                <a:solidFill>
                  <a:schemeClr val="tx1"/>
                </a:solidFill>
                <a:latin typeface="Arial" charset="0"/>
                <a:ea typeface="+mn-ea"/>
                <a:cs typeface="Arial" panose="020B0604020202020204" pitchFamily="34" charset="0"/>
              </a:rPr>
              <a:t>To view gridlines and guides: </a:t>
            </a:r>
            <a:endParaRPr lang="da-DK" sz="900" b="0" kern="1200" noProof="1">
              <a:solidFill>
                <a:schemeClr val="tx1"/>
              </a:solidFill>
              <a:latin typeface="Arial" charset="0"/>
              <a:ea typeface="+mn-ea"/>
              <a:cs typeface="Arial" panose="020B0604020202020204" pitchFamily="34" charset="0"/>
            </a:endParaRPr>
          </a:p>
          <a:p>
            <a:pPr rtl="0" eaLnBrk="1" hangingPunct="1">
              <a:lnSpc>
                <a:spcPct val="90000"/>
              </a:lnSpc>
              <a:spcAft>
                <a:spcPts val="600"/>
              </a:spcAft>
              <a:defRPr/>
            </a:pPr>
            <a:r>
              <a:rPr lang="en-gb" sz="900" b="1" kern="1200" noProof="1">
                <a:solidFill>
                  <a:schemeClr val="tx1"/>
                </a:solidFill>
                <a:latin typeface="Arial" charset="0"/>
                <a:ea typeface="+mn-ea"/>
                <a:cs typeface="Arial" panose="020B0604020202020204" pitchFamily="34" charset="0"/>
              </a:rPr>
              <a:t>1. </a:t>
            </a:r>
            <a:r>
              <a:rPr lang="en-gb" sz="900" b="0" kern="1200" noProof="1">
                <a:solidFill>
                  <a:schemeClr val="tx1"/>
                </a:solidFill>
                <a:latin typeface="Arial" charset="0"/>
                <a:ea typeface="+mn-ea"/>
                <a:cs typeface="Arial" panose="020B0604020202020204" pitchFamily="34" charset="0"/>
              </a:rPr>
              <a:t>Select </a:t>
            </a:r>
            <a:r>
              <a:rPr lang="en-gb" sz="900" b="1" kern="1200" noProof="1">
                <a:solidFill>
                  <a:schemeClr val="tx1"/>
                </a:solidFill>
                <a:latin typeface="Arial" charset="0"/>
                <a:ea typeface="+mn-ea"/>
                <a:cs typeface="Arial" panose="020B0604020202020204" pitchFamily="34" charset="0"/>
              </a:rPr>
              <a:t>View</a:t>
            </a:r>
          </a:p>
          <a:p>
            <a:pPr rtl="0" eaLnBrk="1" hangingPunct="1">
              <a:lnSpc>
                <a:spcPct val="90000"/>
              </a:lnSpc>
              <a:spcAft>
                <a:spcPts val="600"/>
              </a:spcAft>
              <a:defRPr/>
            </a:pPr>
            <a:r>
              <a:rPr lang="en-gb" sz="900" b="1" kern="1200" noProof="1">
                <a:solidFill>
                  <a:schemeClr val="tx1"/>
                </a:solidFill>
                <a:latin typeface="Arial" charset="0"/>
                <a:ea typeface="+mn-ea"/>
                <a:cs typeface="Arial" panose="020B0604020202020204" pitchFamily="34" charset="0"/>
              </a:rPr>
              <a:t>2. </a:t>
            </a:r>
            <a:r>
              <a:rPr lang="en-gb" sz="900" b="0" kern="1200" noProof="1">
                <a:solidFill>
                  <a:schemeClr val="tx1"/>
                </a:solidFill>
                <a:latin typeface="Arial" charset="0"/>
                <a:ea typeface="+mn-ea"/>
                <a:cs typeface="Arial" panose="020B0604020202020204" pitchFamily="34" charset="0"/>
              </a:rPr>
              <a:t>Select </a:t>
            </a:r>
            <a:r>
              <a:rPr lang="en-gb" sz="900" b="1" kern="1200" noProof="1">
                <a:solidFill>
                  <a:schemeClr val="tx1"/>
                </a:solidFill>
                <a:latin typeface="Arial" charset="0"/>
                <a:ea typeface="+mn-ea"/>
                <a:cs typeface="Arial" panose="020B0604020202020204" pitchFamily="34" charset="0"/>
              </a:rPr>
              <a:t>Gridlines </a:t>
            </a:r>
            <a:r>
              <a:rPr lang="en-gb" sz="900" b="0" kern="1200" noProof="1">
                <a:solidFill>
                  <a:schemeClr val="tx1"/>
                </a:solidFill>
                <a:latin typeface="Arial" charset="0"/>
                <a:ea typeface="+mn-ea"/>
                <a:cs typeface="Arial" panose="020B0604020202020204" pitchFamily="34" charset="0"/>
              </a:rPr>
              <a:t>and/or </a:t>
            </a:r>
            <a:r>
              <a:rPr lang="en-gb" sz="900" b="1" kern="1200" noProof="1">
                <a:solidFill>
                  <a:schemeClr val="tx1"/>
                </a:solidFill>
                <a:latin typeface="Arial" charset="0"/>
                <a:ea typeface="+mn-ea"/>
                <a:cs typeface="Arial" panose="020B0604020202020204" pitchFamily="34" charset="0"/>
              </a:rPr>
              <a:t>Guides</a:t>
            </a:r>
          </a:p>
          <a:p>
            <a:pPr rtl="0" eaLnBrk="1" hangingPunct="1">
              <a:lnSpc>
                <a:spcPct val="90000"/>
              </a:lnSpc>
              <a:spcAft>
                <a:spcPts val="600"/>
              </a:spcAft>
              <a:defRPr/>
            </a:pPr>
            <a:r>
              <a:rPr lang="en-gb" sz="900" b="1" kern="1200" noProof="1">
                <a:solidFill>
                  <a:srgbClr val="DF6752"/>
                </a:solidFill>
                <a:latin typeface="Arial" charset="0"/>
                <a:ea typeface="+mn-ea"/>
                <a:cs typeface="Arial" panose="020B0604020202020204" pitchFamily="34" charset="0"/>
              </a:rPr>
              <a:t>Quick tip: </a:t>
            </a:r>
            <a:r>
              <a:rPr lang="en-gb" sz="900" b="0" kern="1200" noProof="1">
                <a:solidFill>
                  <a:srgbClr val="DF6752"/>
                </a:solidFill>
                <a:latin typeface="Arial" charset="0"/>
                <a:ea typeface="+mn-ea"/>
                <a:cs typeface="Arial" panose="020B0604020202020204" pitchFamily="34" charset="0"/>
              </a:rPr>
              <a:t>Press </a:t>
            </a:r>
            <a:r>
              <a:rPr lang="en-gb" sz="900" b="1" kern="1200" noProof="1">
                <a:solidFill>
                  <a:srgbClr val="DF6752"/>
                </a:solidFill>
                <a:latin typeface="Arial" charset="0"/>
                <a:ea typeface="+mn-ea"/>
                <a:cs typeface="Arial" panose="020B0604020202020204" pitchFamily="34" charset="0"/>
              </a:rPr>
              <a:t>Alt + F9 </a:t>
            </a:r>
            <a:r>
              <a:rPr lang="en-gb" sz="900" b="0" kern="1200" noProof="1">
                <a:solidFill>
                  <a:srgbClr val="DF6752"/>
                </a:solidFill>
                <a:latin typeface="Arial" charset="0"/>
                <a:ea typeface="+mn-ea"/>
                <a:cs typeface="Arial" panose="020B0604020202020204" pitchFamily="34" charset="0"/>
              </a:rPr>
              <a:t>to show gridlines</a:t>
            </a:r>
          </a:p>
          <a:p>
            <a:pPr rtl="0" eaLnBrk="1" hangingPunct="1">
              <a:spcAft>
                <a:spcPts val="600"/>
              </a:spcAft>
              <a:defRPr/>
            </a:pPr>
            <a:endParaRPr lang="da-DK" altLang="da-DK" sz="900" noProof="1">
              <a:solidFill>
                <a:schemeClr val="tx1"/>
              </a:solidFill>
              <a:latin typeface="+mn-lt"/>
              <a:cs typeface="Arial" panose="020B0604020202020204" pitchFamily="34" charset="0"/>
            </a:endParaRPr>
          </a:p>
        </p:txBody>
      </p:sp>
      <p:pic>
        <p:nvPicPr>
          <p:cNvPr id="28" name="Billede 25"/>
          <p:cNvPicPr>
            <a:picLocks noChangeAspect="1"/>
          </p:cNvPicPr>
          <p:nvPr userDrawn="1"/>
        </p:nvPicPr>
        <p:blipFill>
          <a:blip r:embed="rId3"/>
          <a:stretch>
            <a:fillRect/>
          </a:stretch>
        </p:blipFill>
        <p:spPr>
          <a:xfrm>
            <a:off x="11273427" y="2241762"/>
            <a:ext cx="368254" cy="393946"/>
          </a:xfrm>
          <a:prstGeom prst="rect">
            <a:avLst/>
          </a:prstGeom>
        </p:spPr>
      </p:pic>
      <p:pic>
        <p:nvPicPr>
          <p:cNvPr id="29" name="Billede 36"/>
          <p:cNvPicPr>
            <a:picLocks noChangeAspect="1"/>
          </p:cNvPicPr>
          <p:nvPr userDrawn="1"/>
        </p:nvPicPr>
        <p:blipFill>
          <a:blip r:embed="rId4"/>
          <a:stretch>
            <a:fillRect/>
          </a:stretch>
        </p:blipFill>
        <p:spPr>
          <a:xfrm>
            <a:off x="11265672" y="3797099"/>
            <a:ext cx="416717" cy="397335"/>
          </a:xfrm>
          <a:prstGeom prst="rect">
            <a:avLst/>
          </a:prstGeom>
        </p:spPr>
      </p:pic>
      <p:sp>
        <p:nvSpPr>
          <p:cNvPr id="31" name="Rektangel 30"/>
          <p:cNvSpPr/>
          <p:nvPr userDrawn="1"/>
        </p:nvSpPr>
        <p:spPr>
          <a:xfrm>
            <a:off x="509551" y="510317"/>
            <a:ext cx="6096000" cy="1200329"/>
          </a:xfrm>
          <a:prstGeom prst="rect">
            <a:avLst/>
          </a:prstGeom>
        </p:spPr>
        <p:txBody>
          <a:bodyPr rtlCol="0">
            <a:spAutoFit/>
          </a:bodyPr>
          <a:lstStyle/>
          <a:p>
            <a:pPr rtl="0"/>
            <a:r>
              <a:rPr lang="en-gb" sz="3600" b="1" spc="300"/>
              <a:t>USER GUIDE</a:t>
            </a:r>
            <a:br>
              <a:rPr lang="en-US" sz="3600" b="1" spc="300" dirty="0"/>
            </a:br>
            <a:endParaRPr lang="da-DK" sz="3600" b="1" spc="300" dirty="0"/>
          </a:p>
        </p:txBody>
      </p:sp>
      <p:pic>
        <p:nvPicPr>
          <p:cNvPr id="3" name="Picture 2"/>
          <p:cNvPicPr>
            <a:picLocks noChangeAspect="1"/>
          </p:cNvPicPr>
          <p:nvPr userDrawn="1"/>
        </p:nvPicPr>
        <p:blipFill>
          <a:blip r:embed="rId5"/>
          <a:stretch>
            <a:fillRect/>
          </a:stretch>
        </p:blipFill>
        <p:spPr>
          <a:xfrm>
            <a:off x="5698901" y="2300596"/>
            <a:ext cx="307151" cy="517606"/>
          </a:xfrm>
          <a:prstGeom prst="rect">
            <a:avLst/>
          </a:prstGeom>
        </p:spPr>
      </p:pic>
    </p:spTree>
    <p:extLst>
      <p:ext uri="{BB962C8B-B14F-4D97-AF65-F5344CB8AC3E}">
        <p14:creationId xmlns:p14="http://schemas.microsoft.com/office/powerpoint/2010/main" val="1172325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picture lef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1" y="0"/>
            <a:ext cx="742791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8031879" y="957753"/>
            <a:ext cx="3588621" cy="1272251"/>
          </a:xfrm>
        </p:spPr>
        <p:txBody>
          <a:bodyPr/>
          <a:lstStyle>
            <a:lvl1pPr>
              <a:defRPr sz="3600"/>
            </a:lvl1pPr>
          </a:lstStyle>
          <a:p>
            <a:r>
              <a:rPr lang="en-US" dirty="0"/>
              <a:t>CLICK TO EDIT TITLE</a:t>
            </a:r>
          </a:p>
        </p:txBody>
      </p:sp>
      <p:sp>
        <p:nvSpPr>
          <p:cNvPr id="7" name="Pladsholder til tekst 3"/>
          <p:cNvSpPr>
            <a:spLocks noGrp="1"/>
          </p:cNvSpPr>
          <p:nvPr>
            <p:ph type="body" sz="quarter" idx="12" hasCustomPrompt="1"/>
          </p:nvPr>
        </p:nvSpPr>
        <p:spPr>
          <a:xfrm>
            <a:off x="8031879" y="2584598"/>
            <a:ext cx="3588621" cy="3500008"/>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grpSp>
        <p:nvGrpSpPr>
          <p:cNvPr id="8" name="Gruppe 7"/>
          <p:cNvGrpSpPr/>
          <p:nvPr userDrawn="1"/>
        </p:nvGrpSpPr>
        <p:grpSpPr>
          <a:xfrm>
            <a:off x="7427913" y="1288619"/>
            <a:ext cx="405154" cy="1182460"/>
            <a:chOff x="320675" y="2816225"/>
            <a:chExt cx="350838" cy="1023938"/>
          </a:xfrm>
          <a:solidFill>
            <a:schemeClr val="tx1"/>
          </a:solidFill>
        </p:grpSpPr>
        <p:sp>
          <p:nvSpPr>
            <p:cNvPr id="9"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468601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x Pictures righ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9" name="Picture Placeholder 4"/>
          <p:cNvSpPr>
            <a:spLocks noGrp="1"/>
          </p:cNvSpPr>
          <p:nvPr>
            <p:ph type="pic" sz="quarter" idx="14" hasCustomPrompt="1"/>
          </p:nvPr>
        </p:nvSpPr>
        <p:spPr>
          <a:xfrm>
            <a:off x="7427912" y="349250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0" name="Title 4"/>
          <p:cNvSpPr>
            <a:spLocks noGrp="1"/>
          </p:cNvSpPr>
          <p:nvPr>
            <p:ph type="title" hasCustomPrompt="1"/>
          </p:nvPr>
        </p:nvSpPr>
        <p:spPr>
          <a:xfrm>
            <a:off x="587375" y="357948"/>
            <a:ext cx="4229100" cy="1486727"/>
          </a:xfrm>
        </p:spPr>
        <p:txBody>
          <a:bodyPr/>
          <a:lstStyle>
            <a:lvl1pPr>
              <a:defRPr sz="3600"/>
            </a:lvl1pPr>
          </a:lstStyle>
          <a:p>
            <a:r>
              <a:rPr lang="en-US" dirty="0"/>
              <a:t>CLICK TO EDIT TITLE</a:t>
            </a:r>
          </a:p>
        </p:txBody>
      </p:sp>
      <p:sp>
        <p:nvSpPr>
          <p:cNvPr id="7" name="Pladsholder til tekst 3"/>
          <p:cNvSpPr>
            <a:spLocks noGrp="1"/>
          </p:cNvSpPr>
          <p:nvPr>
            <p:ph type="body" sz="quarter" idx="15" hasCustomPrompt="1"/>
          </p:nvPr>
        </p:nvSpPr>
        <p:spPr>
          <a:xfrm>
            <a:off x="587375" y="2127154"/>
            <a:ext cx="4229100" cy="3575409"/>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sp>
        <p:nvSpPr>
          <p:cNvPr id="11" name="Picture Placeholder 4"/>
          <p:cNvSpPr>
            <a:spLocks noGrp="1"/>
          </p:cNvSpPr>
          <p:nvPr>
            <p:ph type="pic" sz="quarter" idx="16" hasCustomPrompt="1"/>
          </p:nvPr>
        </p:nvSpPr>
        <p:spPr>
          <a:xfrm>
            <a:off x="7427912" y="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6119794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ue layout right">
    <p:spTree>
      <p:nvGrpSpPr>
        <p:cNvPr id="1" name=""/>
        <p:cNvGrpSpPr/>
        <p:nvPr/>
      </p:nvGrpSpPr>
      <p:grpSpPr>
        <a:xfrm>
          <a:off x="0" y="0"/>
          <a:ext cx="0" cy="0"/>
          <a:chOff x="0" y="0"/>
          <a:chExt cx="0" cy="0"/>
        </a:xfrm>
      </p:grpSpPr>
      <p:sp>
        <p:nvSpPr>
          <p:cNvPr id="26" name="Rectangle 6"/>
          <p:cNvSpPr/>
          <p:nvPr userDrawn="1"/>
        </p:nvSpPr>
        <p:spPr>
          <a:xfrm>
            <a:off x="7427913" y="0"/>
            <a:ext cx="476408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Pladsholder til tekst 3"/>
          <p:cNvSpPr>
            <a:spLocks noGrp="1"/>
          </p:cNvSpPr>
          <p:nvPr>
            <p:ph type="body" sz="quarter" idx="17" hasCustomPrompt="1"/>
          </p:nvPr>
        </p:nvSpPr>
        <p:spPr>
          <a:xfrm>
            <a:off x="8027662" y="2804344"/>
            <a:ext cx="3592838" cy="3222624"/>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sp>
        <p:nvSpPr>
          <p:cNvPr id="3" name="Slide Number Placeholder 2"/>
          <p:cNvSpPr>
            <a:spLocks noGrp="1"/>
          </p:cNvSpPr>
          <p:nvPr>
            <p:ph type="sldNum" sz="quarter" idx="10"/>
          </p:nvPr>
        </p:nvSpPr>
        <p:spPr/>
        <p:txBody>
          <a:bodyPr/>
          <a:lstStyle>
            <a:lvl1pPr>
              <a:defRPr>
                <a:solidFill>
                  <a:schemeClr val="bg1">
                    <a:alpha val="70000"/>
                  </a:schemeClr>
                </a:solidFill>
              </a:defRPr>
            </a:lvl1pPr>
          </a:lstStyle>
          <a:p>
            <a:fld id="{D8D877B3-D348-4611-9BDB-C5374591D951}" type="slidenum">
              <a:rPr lang="en-US" smtClean="0"/>
              <a:pPr/>
              <a:t>‹#›</a:t>
            </a:fld>
            <a:endParaRPr lang="en-US" dirty="0"/>
          </a:p>
        </p:txBody>
      </p:sp>
      <p:grpSp>
        <p:nvGrpSpPr>
          <p:cNvPr id="5" name="Gruppe 4"/>
          <p:cNvGrpSpPr/>
          <p:nvPr userDrawn="1"/>
        </p:nvGrpSpPr>
        <p:grpSpPr>
          <a:xfrm>
            <a:off x="7427914" y="1288619"/>
            <a:ext cx="405154" cy="1182460"/>
            <a:chOff x="320675" y="2816225"/>
            <a:chExt cx="350838" cy="1023938"/>
          </a:xfrm>
          <a:solidFill>
            <a:schemeClr val="bg1"/>
          </a:solidFill>
        </p:grpSpPr>
        <p:sp>
          <p:nvSpPr>
            <p:cNvPr id="6"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29" name="Gruppe 28"/>
          <p:cNvGrpSpPr/>
          <p:nvPr userDrawn="1"/>
        </p:nvGrpSpPr>
        <p:grpSpPr>
          <a:xfrm>
            <a:off x="5466450" y="6027162"/>
            <a:ext cx="1272706" cy="669100"/>
            <a:chOff x="5387975" y="5659438"/>
            <a:chExt cx="1573213" cy="827087"/>
          </a:xfrm>
        </p:grpSpPr>
        <p:grpSp>
          <p:nvGrpSpPr>
            <p:cNvPr id="30" name="Gruppe 29"/>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1" name="Gruppe 30"/>
            <p:cNvGrpSpPr/>
            <p:nvPr userDrawn="1"/>
          </p:nvGrpSpPr>
          <p:grpSpPr>
            <a:xfrm>
              <a:off x="5880100" y="5659438"/>
              <a:ext cx="511175" cy="544512"/>
              <a:chOff x="5880100" y="5659438"/>
              <a:chExt cx="511175" cy="544512"/>
            </a:xfrm>
            <a:solidFill>
              <a:schemeClr val="tx1"/>
            </a:solidFill>
          </p:grpSpPr>
          <p:sp>
            <p:nvSpPr>
              <p:cNvPr id="32"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53" name="Title 4"/>
          <p:cNvSpPr>
            <a:spLocks noGrp="1"/>
          </p:cNvSpPr>
          <p:nvPr>
            <p:ph type="title" hasCustomPrompt="1"/>
          </p:nvPr>
        </p:nvSpPr>
        <p:spPr>
          <a:xfrm>
            <a:off x="8027664" y="943460"/>
            <a:ext cx="3592836" cy="1621619"/>
          </a:xfrm>
        </p:spPr>
        <p:txBody>
          <a:bodyPr/>
          <a:lstStyle>
            <a:lvl1pPr>
              <a:defRPr sz="3600">
                <a:solidFill>
                  <a:schemeClr val="bg1"/>
                </a:solidFill>
              </a:defRPr>
            </a:lvl1pPr>
          </a:lstStyle>
          <a:p>
            <a:r>
              <a:rPr lang="en-US" dirty="0"/>
              <a:t>CLICK TO EDIT TITLE</a:t>
            </a:r>
          </a:p>
        </p:txBody>
      </p:sp>
    </p:spTree>
    <p:extLst>
      <p:ext uri="{BB962C8B-B14F-4D97-AF65-F5344CB8AC3E}">
        <p14:creationId xmlns:p14="http://schemas.microsoft.com/office/powerpoint/2010/main" val="38584364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 x Picture lef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chemeClr val="tx2">
                    <a:alpha val="70000"/>
                  </a:schemeClr>
                </a:solidFill>
              </a:defRPr>
            </a:lvl1pPr>
          </a:lstStyle>
          <a:p>
            <a:fld id="{D8D877B3-D348-4611-9BDB-C5374591D951}" type="slidenum">
              <a:rPr lang="en-US" smtClean="0"/>
              <a:pPr/>
              <a:t>‹#›</a:t>
            </a:fld>
            <a:endParaRPr lang="en-US" dirty="0"/>
          </a:p>
        </p:txBody>
      </p:sp>
      <p:grpSp>
        <p:nvGrpSpPr>
          <p:cNvPr id="54" name="Gruppe 53"/>
          <p:cNvGrpSpPr/>
          <p:nvPr userDrawn="1"/>
        </p:nvGrpSpPr>
        <p:grpSpPr>
          <a:xfrm>
            <a:off x="4740131" y="657225"/>
            <a:ext cx="405154" cy="1182460"/>
            <a:chOff x="320675" y="2816225"/>
            <a:chExt cx="350838" cy="1023938"/>
          </a:xfrm>
          <a:solidFill>
            <a:schemeClr val="tx1"/>
          </a:solidFill>
        </p:grpSpPr>
        <p:sp>
          <p:nvSpPr>
            <p:cNvPr id="55"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6"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7"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8"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9"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0"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1"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2"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74" name="Picture Placeholder 4"/>
          <p:cNvSpPr>
            <a:spLocks noGrp="1"/>
          </p:cNvSpPr>
          <p:nvPr>
            <p:ph type="pic" sz="quarter" idx="11" hasCustomPrompt="1"/>
          </p:nvPr>
        </p:nvSpPr>
        <p:spPr>
          <a:xfrm>
            <a:off x="0"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5" name="Title 4"/>
          <p:cNvSpPr>
            <a:spLocks noGrp="1"/>
          </p:cNvSpPr>
          <p:nvPr>
            <p:ph type="title" hasCustomPrompt="1"/>
          </p:nvPr>
        </p:nvSpPr>
        <p:spPr>
          <a:xfrm>
            <a:off x="5331007" y="359273"/>
            <a:ext cx="4490445" cy="1621619"/>
          </a:xfrm>
        </p:spPr>
        <p:txBody>
          <a:bodyPr/>
          <a:lstStyle>
            <a:lvl1pPr>
              <a:defRPr sz="3600"/>
            </a:lvl1pPr>
          </a:lstStyle>
          <a:p>
            <a:r>
              <a:rPr lang="en-US" dirty="0"/>
              <a:t>CLICK TO EDIT TITLE</a:t>
            </a:r>
          </a:p>
        </p:txBody>
      </p:sp>
      <p:sp>
        <p:nvSpPr>
          <p:cNvPr id="76" name="Pladsholder til tekst 3"/>
          <p:cNvSpPr>
            <a:spLocks noGrp="1"/>
          </p:cNvSpPr>
          <p:nvPr>
            <p:ph type="body" sz="quarter" idx="12" hasCustomPrompt="1"/>
          </p:nvPr>
        </p:nvSpPr>
        <p:spPr>
          <a:xfrm>
            <a:off x="5331008"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grpSp>
        <p:nvGrpSpPr>
          <p:cNvPr id="77" name="Group 4"/>
          <p:cNvGrpSpPr>
            <a:grpSpLocks noChangeAspect="1"/>
          </p:cNvGrpSpPr>
          <p:nvPr userDrawn="1"/>
        </p:nvGrpSpPr>
        <p:grpSpPr bwMode="auto">
          <a:xfrm>
            <a:off x="5492750" y="5903913"/>
            <a:ext cx="1236663" cy="815975"/>
            <a:chOff x="3460" y="3719"/>
            <a:chExt cx="779" cy="514"/>
          </a:xfrm>
        </p:grpSpPr>
        <p:sp>
          <p:nvSpPr>
            <p:cNvPr id="78"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1"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2"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3"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4"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5"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6"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7"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8"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9"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0"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1"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2"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3"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0"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1"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2"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3"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8"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9"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0"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1"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2"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3"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4"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5"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6"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7"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8"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9"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498701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resentation ">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dirty="0"/>
              <a:t>AALBORG UNIVERSITY</a:t>
            </a:r>
            <a:br>
              <a:rPr lang="en-US" dirty="0"/>
            </a:br>
            <a:r>
              <a:rPr lang="en-US" dirty="0"/>
              <a:t>HEADLINE</a:t>
            </a:r>
          </a:p>
        </p:txBody>
      </p:sp>
      <p:sp>
        <p:nvSpPr>
          <p:cNvPr id="3" name="Pladsholder til tekst 2"/>
          <p:cNvSpPr>
            <a:spLocks noGrp="1"/>
          </p:cNvSpPr>
          <p:nvPr>
            <p:ph type="body" sz="quarter" idx="12" hasCustomPrompt="1"/>
          </p:nvPr>
        </p:nvSpPr>
        <p:spPr>
          <a:xfrm>
            <a:off x="2441575" y="3827463"/>
            <a:ext cx="7341129" cy="412750"/>
          </a:xfrm>
          <a:solidFill>
            <a:schemeClr val="bg1"/>
          </a:solidFill>
        </p:spPr>
        <p:txBody>
          <a:bodyPr>
            <a:noAutofit/>
          </a:bodyPr>
          <a:lstStyle>
            <a:lvl1pPr algn="ctr">
              <a:defRPr sz="1800" spc="300" baseline="0"/>
            </a:lvl1pPr>
          </a:lstStyle>
          <a:p>
            <a:pPr lvl="0"/>
            <a:r>
              <a:rPr lang="da-DK" dirty="0"/>
              <a:t>BY NAVN NAVNESEN</a:t>
            </a:r>
          </a:p>
        </p:txBody>
      </p:sp>
      <p:grpSp>
        <p:nvGrpSpPr>
          <p:cNvPr id="72" name="Group 4"/>
          <p:cNvGrpSpPr>
            <a:grpSpLocks noChangeAspect="1"/>
          </p:cNvGrpSpPr>
          <p:nvPr userDrawn="1"/>
        </p:nvGrpSpPr>
        <p:grpSpPr bwMode="auto">
          <a:xfrm>
            <a:off x="5492750" y="5903913"/>
            <a:ext cx="1236663" cy="815975"/>
            <a:chOff x="3460" y="3719"/>
            <a:chExt cx="779" cy="514"/>
          </a:xfrm>
        </p:grpSpPr>
        <p:sp>
          <p:nvSpPr>
            <p:cNvPr id="73"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1"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2"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3"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4"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5"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6"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7"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8"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9"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0"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1"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2"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3"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0"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1"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2"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3"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8"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9"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0"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1"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2"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3"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4"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Break">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dirty="0"/>
              <a:t>BREAK</a:t>
            </a:r>
            <a:br>
              <a:rPr lang="en-US" dirty="0"/>
            </a:br>
            <a:r>
              <a:rPr lang="en-US" dirty="0"/>
              <a:t>HEADLINE</a:t>
            </a:r>
          </a:p>
        </p:txBody>
      </p:sp>
      <p:grpSp>
        <p:nvGrpSpPr>
          <p:cNvPr id="72" name="Group 4"/>
          <p:cNvGrpSpPr>
            <a:grpSpLocks noChangeAspect="1"/>
          </p:cNvGrpSpPr>
          <p:nvPr userDrawn="1"/>
        </p:nvGrpSpPr>
        <p:grpSpPr bwMode="auto">
          <a:xfrm>
            <a:off x="5492750" y="5903913"/>
            <a:ext cx="1236663" cy="815975"/>
            <a:chOff x="3460" y="3719"/>
            <a:chExt cx="779" cy="514"/>
          </a:xfrm>
        </p:grpSpPr>
        <p:sp>
          <p:nvSpPr>
            <p:cNvPr id="73"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1"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2"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3"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4"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5"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6"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7"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8"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9"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0"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1"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2"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3"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0"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1"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2"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3"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8"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9"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0"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1"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2"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3"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4"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3553502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 w. logo">
    <p:spTree>
      <p:nvGrpSpPr>
        <p:cNvPr id="1" name=""/>
        <p:cNvGrpSpPr/>
        <p:nvPr/>
      </p:nvGrpSpPr>
      <p:grpSpPr>
        <a:xfrm>
          <a:off x="0" y="0"/>
          <a:ext cx="0" cy="0"/>
          <a:chOff x="0" y="0"/>
          <a:chExt cx="0" cy="0"/>
        </a:xfrm>
      </p:grpSpPr>
      <p:sp>
        <p:nvSpPr>
          <p:cNvPr id="4"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
        <p:nvSpPr>
          <p:cNvPr id="3" name="Title 4"/>
          <p:cNvSpPr>
            <a:spLocks noGrp="1"/>
          </p:cNvSpPr>
          <p:nvPr>
            <p:ph type="title" hasCustomPrompt="1"/>
          </p:nvPr>
        </p:nvSpPr>
        <p:spPr>
          <a:xfrm>
            <a:off x="587374" y="370290"/>
            <a:ext cx="5108575" cy="1474385"/>
          </a:xfrm>
        </p:spPr>
        <p:txBody>
          <a:bodyPr/>
          <a:lstStyle>
            <a:lvl1pPr>
              <a:defRPr sz="3600"/>
            </a:lvl1pPr>
          </a:lstStyle>
          <a:p>
            <a:r>
              <a:rPr lang="en-US" dirty="0"/>
              <a:t>CLICK TO EDIT TITLE</a:t>
            </a:r>
          </a:p>
        </p:txBody>
      </p:sp>
    </p:spTree>
    <p:extLst>
      <p:ext uri="{BB962C8B-B14F-4D97-AF65-F5344CB8AC3E}">
        <p14:creationId xmlns:p14="http://schemas.microsoft.com/office/powerpoint/2010/main" val="252126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eb + bullet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grpSp>
        <p:nvGrpSpPr>
          <p:cNvPr id="30" name="Gruppe 29"/>
          <p:cNvGrpSpPr/>
          <p:nvPr userDrawn="1"/>
        </p:nvGrpSpPr>
        <p:grpSpPr>
          <a:xfrm>
            <a:off x="0" y="657225"/>
            <a:ext cx="405154" cy="1182460"/>
            <a:chOff x="320675" y="2816225"/>
            <a:chExt cx="350838" cy="1023938"/>
          </a:xfrm>
          <a:solidFill>
            <a:schemeClr val="tx1"/>
          </a:solidFill>
        </p:grpSpPr>
        <p:sp>
          <p:nvSpPr>
            <p:cNvPr id="31"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26" name="Title 4"/>
          <p:cNvSpPr>
            <a:spLocks noGrp="1"/>
          </p:cNvSpPr>
          <p:nvPr>
            <p:ph type="title" hasCustomPrompt="1"/>
          </p:nvPr>
        </p:nvSpPr>
        <p:spPr>
          <a:xfrm>
            <a:off x="587375" y="370764"/>
            <a:ext cx="4516438" cy="1473911"/>
          </a:xfrm>
        </p:spPr>
        <p:txBody>
          <a:bodyPr/>
          <a:lstStyle>
            <a:lvl1pPr>
              <a:defRPr sz="3600"/>
            </a:lvl1pPr>
          </a:lstStyle>
          <a:p>
            <a:r>
              <a:rPr lang="en-US" dirty="0"/>
              <a:t>CLICK TO EDIT TITLE</a:t>
            </a:r>
          </a:p>
        </p:txBody>
      </p:sp>
      <p:pic>
        <p:nvPicPr>
          <p:cNvPr id="27" name="Billede 2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5670792" y="820387"/>
            <a:ext cx="6943368" cy="5825654"/>
          </a:xfrm>
          <a:prstGeom prst="rect">
            <a:avLst/>
          </a:prstGeom>
        </p:spPr>
      </p:pic>
      <p:sp>
        <p:nvSpPr>
          <p:cNvPr id="28" name="Picture Placeholder 4"/>
          <p:cNvSpPr>
            <a:spLocks noGrp="1"/>
          </p:cNvSpPr>
          <p:nvPr>
            <p:ph type="pic" sz="quarter" idx="11" hasCustomPrompt="1"/>
          </p:nvPr>
        </p:nvSpPr>
        <p:spPr>
          <a:xfrm>
            <a:off x="5953820" y="1240418"/>
            <a:ext cx="6238180" cy="35030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29" name="Pladsholder til tekst 10"/>
          <p:cNvSpPr>
            <a:spLocks noGrp="1"/>
          </p:cNvSpPr>
          <p:nvPr>
            <p:ph type="body" sz="quarter" idx="12" hasCustomPrompt="1"/>
          </p:nvPr>
        </p:nvSpPr>
        <p:spPr>
          <a:xfrm>
            <a:off x="587375" y="2065337"/>
            <a:ext cx="4516438" cy="3243263"/>
          </a:xfrm>
        </p:spPr>
        <p:txBody>
          <a:bodyPr/>
          <a:lstStyle>
            <a:lvl1pPr marL="285750" indent="-285750">
              <a:buFontTx/>
              <a:buBlip>
                <a:blip r:embed="rId3"/>
              </a:buBlip>
              <a:defRPr/>
            </a:lvl1pPr>
          </a:lstStyle>
          <a:p>
            <a:pPr lvl="0"/>
            <a:r>
              <a:rPr lang="da-DK" dirty="0"/>
              <a:t>INSERT TEXT</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gram - Right">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587374" y="367628"/>
            <a:ext cx="4886993" cy="1621619"/>
          </a:xfrm>
        </p:spPr>
        <p:txBody>
          <a:bodyPr/>
          <a:lstStyle>
            <a:lvl1pPr>
              <a:defRPr sz="3600"/>
            </a:lvl1pPr>
          </a:lstStyle>
          <a:p>
            <a:r>
              <a:rPr lang="en-US" dirty="0"/>
              <a:t>CLICK TO EDIT TITLE</a:t>
            </a:r>
          </a:p>
        </p:txBody>
      </p:sp>
      <p:sp>
        <p:nvSpPr>
          <p:cNvPr id="11" name="Pladsholder til diagram 10"/>
          <p:cNvSpPr>
            <a:spLocks noGrp="1"/>
          </p:cNvSpPr>
          <p:nvPr>
            <p:ph type="chart" sz="quarter" idx="12"/>
          </p:nvPr>
        </p:nvSpPr>
        <p:spPr>
          <a:xfrm>
            <a:off x="6096000" y="2262579"/>
            <a:ext cx="5524500" cy="3572737"/>
          </a:xfrm>
        </p:spPr>
        <p:txBody>
          <a:bodyPr/>
          <a:lstStyle/>
          <a:p>
            <a:r>
              <a:rPr lang="en-US"/>
              <a:t>Click icon to add chart</a:t>
            </a:r>
            <a:endParaRPr lang="da-DK"/>
          </a:p>
        </p:txBody>
      </p:sp>
      <p:sp>
        <p:nvSpPr>
          <p:cNvPr id="13" name="Pladsholder til tekst 12"/>
          <p:cNvSpPr>
            <a:spLocks noGrp="1"/>
          </p:cNvSpPr>
          <p:nvPr>
            <p:ph type="body" sz="quarter" idx="13" hasCustomPrompt="1"/>
          </p:nvPr>
        </p:nvSpPr>
        <p:spPr>
          <a:xfrm>
            <a:off x="587375" y="2262579"/>
            <a:ext cx="4886992" cy="3572737"/>
          </a:xfrm>
        </p:spPr>
        <p:txBody>
          <a:bodyPr>
            <a:normAutofit/>
          </a:bodyPr>
          <a:lstStyle>
            <a:lvl2pPr marL="285750" indent="-285750">
              <a:buFontTx/>
              <a:buBlip>
                <a:blip r:embed="rId2"/>
              </a:buBlip>
              <a:defRPr sz="1600" baseline="0"/>
            </a:lvl2pPr>
          </a:lstStyle>
          <a:p>
            <a:pPr lvl="1"/>
            <a:r>
              <a:rPr lang="da-DK" dirty="0"/>
              <a:t>INSERT TEXT</a:t>
            </a:r>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 x Picture right + bullets">
    <p:spTree>
      <p:nvGrpSpPr>
        <p:cNvPr id="1" name=""/>
        <p:cNvGrpSpPr/>
        <p:nvPr/>
      </p:nvGrpSpPr>
      <p:grpSpPr>
        <a:xfrm>
          <a:off x="0" y="0"/>
          <a:ext cx="0" cy="0"/>
          <a:chOff x="0" y="0"/>
          <a:chExt cx="0" cy="0"/>
        </a:xfrm>
      </p:grpSpPr>
      <p:sp>
        <p:nvSpPr>
          <p:cNvPr id="6" name="Picture Placeholder 4"/>
          <p:cNvSpPr>
            <a:spLocks noGrp="1"/>
          </p:cNvSpPr>
          <p:nvPr>
            <p:ph type="pic" sz="quarter" idx="11" hasCustomPrompt="1"/>
          </p:nvPr>
        </p:nvSpPr>
        <p:spPr>
          <a:xfrm>
            <a:off x="7438768"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587374" y="359273"/>
            <a:ext cx="4490445" cy="1621619"/>
          </a:xfrm>
        </p:spPr>
        <p:txBody>
          <a:bodyPr/>
          <a:lstStyle>
            <a:lvl1pPr>
              <a:defRPr sz="3600"/>
            </a:lvl1pPr>
          </a:lstStyle>
          <a:p>
            <a:r>
              <a:rPr lang="en-US" dirty="0"/>
              <a:t>CLICK TO EDIT TITLE</a:t>
            </a:r>
          </a:p>
        </p:txBody>
      </p:sp>
      <p:sp>
        <p:nvSpPr>
          <p:cNvPr id="4" name="Pladsholder til tekst 3"/>
          <p:cNvSpPr>
            <a:spLocks noGrp="1"/>
          </p:cNvSpPr>
          <p:nvPr>
            <p:ph type="body" sz="quarter" idx="12" hasCustomPrompt="1"/>
          </p:nvPr>
        </p:nvSpPr>
        <p:spPr>
          <a:xfrm>
            <a:off x="587375"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spTree>
    <p:extLst>
      <p:ext uri="{BB962C8B-B14F-4D97-AF65-F5344CB8AC3E}">
        <p14:creationId xmlns:p14="http://schemas.microsoft.com/office/powerpoint/2010/main" val="498607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 x Picture right - Blue">
    <p:spTree>
      <p:nvGrpSpPr>
        <p:cNvPr id="1" name=""/>
        <p:cNvGrpSpPr/>
        <p:nvPr/>
      </p:nvGrpSpPr>
      <p:grpSpPr>
        <a:xfrm>
          <a:off x="0" y="0"/>
          <a:ext cx="0" cy="0"/>
          <a:chOff x="0" y="0"/>
          <a:chExt cx="0" cy="0"/>
        </a:xfrm>
      </p:grpSpPr>
      <p:sp>
        <p:nvSpPr>
          <p:cNvPr id="7" name="Rectangle 6"/>
          <p:cNvSpPr/>
          <p:nvPr userDrawn="1"/>
        </p:nvSpPr>
        <p:spPr>
          <a:xfrm>
            <a:off x="0" y="0"/>
            <a:ext cx="742791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7427913" y="0"/>
            <a:ext cx="4764087"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587374" y="373446"/>
            <a:ext cx="4683125" cy="1471230"/>
          </a:xfrm>
        </p:spPr>
        <p:txBody>
          <a:bodyPr/>
          <a:lstStyle>
            <a:lvl1pPr>
              <a:defRPr sz="3600">
                <a:solidFill>
                  <a:schemeClr val="bg1"/>
                </a:solidFill>
              </a:defRPr>
            </a:lvl1pPr>
          </a:lstStyle>
          <a:p>
            <a:r>
              <a:rPr lang="en-US" dirty="0"/>
              <a:t>CLICK TO EDIT TITLE</a:t>
            </a:r>
          </a:p>
        </p:txBody>
      </p:sp>
      <p:grpSp>
        <p:nvGrpSpPr>
          <p:cNvPr id="31" name="Gruppe 30"/>
          <p:cNvGrpSpPr/>
          <p:nvPr userDrawn="1"/>
        </p:nvGrpSpPr>
        <p:grpSpPr>
          <a:xfrm>
            <a:off x="5466450" y="6027162"/>
            <a:ext cx="1272706" cy="669100"/>
            <a:chOff x="5387975" y="5659438"/>
            <a:chExt cx="1573213" cy="827087"/>
          </a:xfrm>
          <a:solidFill>
            <a:schemeClr val="bg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687094" cy="37655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Tree>
    <p:extLst>
      <p:ext uri="{BB962C8B-B14F-4D97-AF65-F5344CB8AC3E}">
        <p14:creationId xmlns:p14="http://schemas.microsoft.com/office/powerpoint/2010/main" val="1747433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ig picture right - Blue">
    <p:spTree>
      <p:nvGrpSpPr>
        <p:cNvPr id="1" name=""/>
        <p:cNvGrpSpPr/>
        <p:nvPr/>
      </p:nvGrpSpPr>
      <p:grpSpPr>
        <a:xfrm>
          <a:off x="0" y="0"/>
          <a:ext cx="0" cy="0"/>
          <a:chOff x="0" y="0"/>
          <a:chExt cx="0" cy="0"/>
        </a:xfrm>
      </p:grpSpPr>
      <p:sp>
        <p:nvSpPr>
          <p:cNvPr id="7" name="Rectangle 6"/>
          <p:cNvSpPr/>
          <p:nvPr userDrawn="1"/>
        </p:nvSpPr>
        <p:spPr>
          <a:xfrm>
            <a:off x="1" y="0"/>
            <a:ext cx="52704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6" name="Title 4"/>
          <p:cNvSpPr>
            <a:spLocks noGrp="1"/>
          </p:cNvSpPr>
          <p:nvPr>
            <p:ph type="title" hasCustomPrompt="1"/>
          </p:nvPr>
        </p:nvSpPr>
        <p:spPr>
          <a:xfrm>
            <a:off x="587375" y="373446"/>
            <a:ext cx="4454526" cy="1471230"/>
          </a:xfrm>
        </p:spPr>
        <p:txBody>
          <a:bodyPr/>
          <a:lstStyle>
            <a:lvl1pPr>
              <a:defRPr sz="3600">
                <a:solidFill>
                  <a:schemeClr val="bg1"/>
                </a:solidFill>
              </a:defRPr>
            </a:lvl1pPr>
          </a:lstStyle>
          <a:p>
            <a:r>
              <a:rPr lang="en-US" dirty="0"/>
              <a:t>CLICK TO EDIT TITLE</a:t>
            </a:r>
          </a:p>
        </p:txBody>
      </p:sp>
      <p:grpSp>
        <p:nvGrpSpPr>
          <p:cNvPr id="31" name="Gruppe 30"/>
          <p:cNvGrpSpPr/>
          <p:nvPr userDrawn="1"/>
        </p:nvGrpSpPr>
        <p:grpSpPr>
          <a:xfrm>
            <a:off x="5466450" y="6027162"/>
            <a:ext cx="1272706" cy="669100"/>
            <a:chOff x="5387975" y="5659438"/>
            <a:chExt cx="1573213" cy="827087"/>
          </a:xfrm>
          <a:solidFill>
            <a:schemeClr val="tx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458495" cy="36004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
        <p:nvSpPr>
          <p:cNvPr id="75" name="Picture Placeholder 4"/>
          <p:cNvSpPr>
            <a:spLocks noGrp="1"/>
          </p:cNvSpPr>
          <p:nvPr>
            <p:ph type="pic" sz="quarter" idx="11" hasCustomPrompt="1"/>
          </p:nvPr>
        </p:nvSpPr>
        <p:spPr>
          <a:xfrm>
            <a:off x="5270500" y="0"/>
            <a:ext cx="69215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7359317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87375" y="458583"/>
            <a:ext cx="9753600" cy="1386092"/>
          </a:xfrm>
          <a:prstGeom prst="rect">
            <a:avLst/>
          </a:prstGeom>
          <a:effectLst/>
        </p:spPr>
        <p:txBody>
          <a:bodyPr vert="horz" lIns="0" tIns="192024" rIns="0" bIns="0" rtlCol="0" anchor="t" anchorCtr="0">
            <a:noAutofit/>
          </a:bodyPr>
          <a:lstStyle/>
          <a:p>
            <a:r>
              <a:rPr lang="en-US" dirty="0"/>
              <a:t>YOUR TITLE HERE</a:t>
            </a:r>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
        <p:nvSpPr>
          <p:cNvPr id="11" name="Text Placeholder 10"/>
          <p:cNvSpPr>
            <a:spLocks noGrp="1"/>
          </p:cNvSpPr>
          <p:nvPr>
            <p:ph type="body" idx="1"/>
          </p:nvPr>
        </p:nvSpPr>
        <p:spPr>
          <a:xfrm>
            <a:off x="589650" y="2032831"/>
            <a:ext cx="9753600" cy="3110442"/>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4"/>
            <a:r>
              <a:rPr lang="en-US" dirty="0"/>
              <a:t>Fourth level</a:t>
            </a:r>
          </a:p>
        </p:txBody>
      </p:sp>
      <p:grpSp>
        <p:nvGrpSpPr>
          <p:cNvPr id="81" name="Gruppe 80"/>
          <p:cNvGrpSpPr/>
          <p:nvPr userDrawn="1"/>
        </p:nvGrpSpPr>
        <p:grpSpPr>
          <a:xfrm>
            <a:off x="-3502" y="657225"/>
            <a:ext cx="405154" cy="1182460"/>
            <a:chOff x="320675" y="2816225"/>
            <a:chExt cx="350838" cy="1023938"/>
          </a:xfrm>
          <a:solidFill>
            <a:schemeClr val="tx1"/>
          </a:solidFill>
        </p:grpSpPr>
        <p:sp>
          <p:nvSpPr>
            <p:cNvPr id="62"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4" name="Group 4"/>
          <p:cNvGrpSpPr>
            <a:grpSpLocks noChangeAspect="1"/>
          </p:cNvGrpSpPr>
          <p:nvPr userDrawn="1"/>
        </p:nvGrpSpPr>
        <p:grpSpPr bwMode="auto">
          <a:xfrm>
            <a:off x="5492750" y="5903913"/>
            <a:ext cx="1236663" cy="815975"/>
            <a:chOff x="3460" y="3719"/>
            <a:chExt cx="779" cy="514"/>
          </a:xfrm>
        </p:grpSpPr>
        <p:sp>
          <p:nvSpPr>
            <p:cNvPr id="5"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8"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9"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0"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1"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5"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6"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7"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8"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55" r:id="rId1"/>
    <p:sldLayoutId id="2147484019" r:id="rId2"/>
    <p:sldLayoutId id="2147484053" r:id="rId3"/>
    <p:sldLayoutId id="2147484008" r:id="rId4"/>
    <p:sldLayoutId id="2147484022" r:id="rId5"/>
    <p:sldLayoutId id="2147484011" r:id="rId6"/>
    <p:sldLayoutId id="2147484014" r:id="rId7"/>
    <p:sldLayoutId id="2147484020" r:id="rId8"/>
    <p:sldLayoutId id="2147484051" r:id="rId9"/>
    <p:sldLayoutId id="2147484028" r:id="rId10"/>
    <p:sldLayoutId id="2147484032" r:id="rId11"/>
    <p:sldLayoutId id="2147484052" r:id="rId12"/>
    <p:sldLayoutId id="2147484054" r:id="rId13"/>
  </p:sldLayoutIdLst>
  <p:hf hdr="0" ftr="0" dt="0"/>
  <p:txStyles>
    <p:titleStyle>
      <a:lvl1pPr algn="l" defTabSz="914318" rtl="0" eaLnBrk="1" latinLnBrk="0" hangingPunct="1">
        <a:lnSpc>
          <a:spcPct val="100000"/>
        </a:lnSpc>
        <a:spcBef>
          <a:spcPct val="0"/>
        </a:spcBef>
        <a:buNone/>
        <a:defRPr sz="3600" b="1" kern="1200" spc="300" baseline="0">
          <a:solidFill>
            <a:schemeClr val="tx1"/>
          </a:solidFill>
          <a:latin typeface="+mn-lt"/>
          <a:ea typeface="+mj-ea"/>
          <a:cs typeface="+mj-cs"/>
        </a:defRPr>
      </a:lvl1pPr>
    </p:titleStyle>
    <p:bodyStyle>
      <a:lvl1pPr marL="0" indent="0" algn="l" defTabSz="914318" rtl="0" eaLnBrk="1" latinLnBrk="0" hangingPunct="1">
        <a:lnSpc>
          <a:spcPct val="120000"/>
        </a:lnSpc>
        <a:spcBef>
          <a:spcPts val="1000"/>
        </a:spcBef>
        <a:buFont typeface="Arial" panose="020B0604020202020204" pitchFamily="34" charset="0"/>
        <a:buNone/>
        <a:defRPr sz="1600" kern="1200" spc="0">
          <a:solidFill>
            <a:schemeClr val="tx1"/>
          </a:solidFill>
          <a:latin typeface="+mn-lt"/>
          <a:ea typeface="+mn-ea"/>
          <a:cs typeface="+mn-cs"/>
        </a:defRPr>
      </a:lvl1pPr>
      <a:lvl2pPr marL="0" indent="0" algn="l" defTabSz="914318" rtl="0" eaLnBrk="1" latinLnBrk="0" hangingPunct="1">
        <a:lnSpc>
          <a:spcPct val="120000"/>
        </a:lnSpc>
        <a:spcBef>
          <a:spcPts val="499"/>
        </a:spcBef>
        <a:buFont typeface="Arial" panose="020B0604020202020204" pitchFamily="34" charset="0"/>
        <a:buNone/>
        <a:defRPr sz="1400" kern="1200">
          <a:solidFill>
            <a:schemeClr val="tx1"/>
          </a:solidFill>
          <a:latin typeface="+mn-lt"/>
          <a:ea typeface="+mn-ea"/>
          <a:cs typeface="+mn-cs"/>
        </a:defRPr>
      </a:lvl2pPr>
      <a:lvl3pPr marL="0" indent="0" algn="l" defTabSz="914318" rtl="0" eaLnBrk="1" latinLnBrk="0" hangingPunct="1">
        <a:lnSpc>
          <a:spcPct val="120000"/>
        </a:lnSpc>
        <a:spcBef>
          <a:spcPts val="499"/>
        </a:spcBef>
        <a:buFont typeface="Arial" panose="020B0604020202020204" pitchFamily="34" charset="0"/>
        <a:buNone/>
        <a:defRPr sz="1200" kern="1200">
          <a:solidFill>
            <a:schemeClr val="tx1"/>
          </a:solidFill>
          <a:latin typeface="+mn-lt"/>
          <a:ea typeface="+mn-ea"/>
          <a:cs typeface="+mn-cs"/>
        </a:defRPr>
      </a:lvl3pPr>
      <a:lvl4pPr marL="0" indent="0" algn="l" defTabSz="914318" rtl="0" eaLnBrk="1" latinLnBrk="0" hangingPunct="1">
        <a:lnSpc>
          <a:spcPct val="120000"/>
        </a:lnSpc>
        <a:spcBef>
          <a:spcPts val="499"/>
        </a:spcBef>
        <a:buFont typeface="Arial" panose="020B0604020202020204" pitchFamily="34" charset="0"/>
        <a:buNone/>
        <a:defRPr sz="1000" kern="1200">
          <a:solidFill>
            <a:schemeClr val="tx1">
              <a:alpha val="70000"/>
            </a:schemeClr>
          </a:solidFill>
          <a:latin typeface="+mn-lt"/>
          <a:ea typeface="+mn-ea"/>
          <a:cs typeface="+mn-cs"/>
        </a:defRPr>
      </a:lvl4pPr>
      <a:lvl5pPr marL="0" indent="0" algn="l" defTabSz="914318" rtl="0" eaLnBrk="1" latinLnBrk="0" hangingPunct="1">
        <a:lnSpc>
          <a:spcPct val="120000"/>
        </a:lnSpc>
        <a:spcBef>
          <a:spcPts val="499"/>
        </a:spcBef>
        <a:buFont typeface="Arial" panose="020B0604020202020204" pitchFamily="34" charset="0"/>
        <a:buNone/>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0" pos="3840">
          <p15:clr>
            <a:srgbClr val="F26B43"/>
          </p15:clr>
        </p15:guide>
        <p15:guide id="1" orient="horz" pos="1162" userDrawn="1">
          <p15:clr>
            <a:srgbClr val="F26B43"/>
          </p15:clr>
        </p15:guide>
        <p15:guide id="28" pos="370" userDrawn="1">
          <p15:clr>
            <a:srgbClr val="F26B43"/>
          </p15:clr>
        </p15:guide>
        <p15:guide id="29" pos="7320" userDrawn="1">
          <p15:clr>
            <a:srgbClr val="F26B43"/>
          </p15:clr>
        </p15:guide>
        <p15:guide id="48" pos="1141" userDrawn="1">
          <p15:clr>
            <a:srgbClr val="F26B43"/>
          </p15:clr>
        </p15:guide>
        <p15:guide id="51" orient="horz" pos="414" userDrawn="1">
          <p15:clr>
            <a:srgbClr val="F26B43"/>
          </p15:clr>
        </p15:guide>
        <p15:guide id="52" pos="4339" userDrawn="1">
          <p15:clr>
            <a:srgbClr val="F26B43"/>
          </p15:clr>
        </p15:guide>
        <p15:guide id="53" pos="467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1.svg"/><Relationship Id="rId2" Type="http://schemas.openxmlformats.org/officeDocument/2006/relationships/image" Target="../media/image16.png"/><Relationship Id="rId1" Type="http://schemas.openxmlformats.org/officeDocument/2006/relationships/slideLayout" Target="../slideLayouts/slideLayout11.xml"/><Relationship Id="rId6" Type="http://schemas.openxmlformats.org/officeDocument/2006/relationships/image" Target="../media/image20.png"/><Relationship Id="rId5" Type="http://schemas.openxmlformats.org/officeDocument/2006/relationships/image" Target="../media/image19.sv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33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ladsholder til billede 33"/>
          <p:cNvPicPr>
            <a:picLocks noGrp="1" noChangeAspect="1"/>
          </p:cNvPicPr>
          <p:nvPr>
            <p:ph type="pic" sz="quarter" idx="11"/>
          </p:nvPr>
        </p:nvPicPr>
        <p:blipFill rotWithShape="1">
          <a:blip r:embed="rId2" cstate="print">
            <a:extLst>
              <a:ext uri="{28A0092B-C50C-407E-A947-70E740481C1C}">
                <a14:useLocalDpi xmlns:a14="http://schemas.microsoft.com/office/drawing/2010/main"/>
              </a:ext>
            </a:extLst>
          </a:blip>
          <a:srcRect/>
          <a:stretch/>
        </p:blipFill>
        <p:spPr>
          <a:xfrm>
            <a:off x="0" y="0"/>
            <a:ext cx="12192000" cy="6858000"/>
          </a:xfrm>
        </p:spPr>
      </p:pic>
      <p:sp>
        <p:nvSpPr>
          <p:cNvPr id="4" name="Titel 3"/>
          <p:cNvSpPr>
            <a:spLocks noGrp="1"/>
          </p:cNvSpPr>
          <p:nvPr>
            <p:ph type="title"/>
          </p:nvPr>
        </p:nvSpPr>
        <p:spPr/>
        <p:txBody>
          <a:bodyPr/>
          <a:lstStyle/>
          <a:p>
            <a:endParaRPr lang="da-DK" dirty="0"/>
          </a:p>
        </p:txBody>
      </p:sp>
      <p:sp>
        <p:nvSpPr>
          <p:cNvPr id="7" name="Pladsholder til tekst 6"/>
          <p:cNvSpPr>
            <a:spLocks noGrp="1"/>
          </p:cNvSpPr>
          <p:nvPr>
            <p:ph type="body" sz="quarter" idx="12"/>
          </p:nvPr>
        </p:nvSpPr>
        <p:spPr/>
        <p:txBody>
          <a:bodyPr/>
          <a:lstStyle/>
          <a:p>
            <a:endParaRPr lang="da-DK" dirty="0"/>
          </a:p>
        </p:txBody>
      </p:sp>
      <p:grpSp>
        <p:nvGrpSpPr>
          <p:cNvPr id="35" name="Gruppe 34"/>
          <p:cNvGrpSpPr/>
          <p:nvPr/>
        </p:nvGrpSpPr>
        <p:grpSpPr>
          <a:xfrm>
            <a:off x="5489575" y="5903913"/>
            <a:ext cx="1243013" cy="815976"/>
            <a:chOff x="5489575" y="5903913"/>
            <a:chExt cx="1243013" cy="815976"/>
          </a:xfrm>
        </p:grpSpPr>
        <p:sp>
          <p:nvSpPr>
            <p:cNvPr id="36" name="AutoShape 165"/>
            <p:cNvSpPr>
              <a:spLocks noChangeAspect="1" noChangeArrowheads="1" noTextEdit="1"/>
            </p:cNvSpPr>
            <p:nvPr/>
          </p:nvSpPr>
          <p:spPr bwMode="auto">
            <a:xfrm>
              <a:off x="5492750" y="5903913"/>
              <a:ext cx="1236663" cy="815975"/>
            </a:xfrm>
            <a:prstGeom prst="rect">
              <a:avLst/>
            </a:prstGeom>
            <a:noFill/>
            <a:ln>
              <a:noFill/>
            </a:ln>
          </p:spPr>
          <p:txBody>
            <a:bodyPr vert="horz" wrap="square" lIns="91440" tIns="45720" rIns="91440" bIns="45720" numCol="1" anchor="t" anchorCtr="0" compatLnSpc="1">
              <a:prstTxWarp prst="textNoShape">
                <a:avLst/>
              </a:prstTxWarp>
            </a:bodyPr>
            <a:lstStyle/>
            <a:p>
              <a:endParaRPr lang="da-DK"/>
            </a:p>
          </p:txBody>
        </p:sp>
        <p:sp>
          <p:nvSpPr>
            <p:cNvPr id="37" name="Freeform 167"/>
            <p:cNvSpPr>
              <a:spLocks noEditPoints="1"/>
            </p:cNvSpPr>
            <p:nvPr/>
          </p:nvSpPr>
          <p:spPr bwMode="auto">
            <a:xfrm>
              <a:off x="5489575" y="6526213"/>
              <a:ext cx="60325" cy="6350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38" name="Freeform 168"/>
            <p:cNvSpPr>
              <a:spLocks noEditPoints="1"/>
            </p:cNvSpPr>
            <p:nvPr/>
          </p:nvSpPr>
          <p:spPr bwMode="auto">
            <a:xfrm>
              <a:off x="5570538" y="6526213"/>
              <a:ext cx="60325" cy="635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39" name="Freeform 169"/>
            <p:cNvSpPr>
              <a:spLocks/>
            </p:cNvSpPr>
            <p:nvPr/>
          </p:nvSpPr>
          <p:spPr bwMode="auto">
            <a:xfrm>
              <a:off x="5654675" y="6526213"/>
              <a:ext cx="44450" cy="635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40" name="Freeform 170"/>
            <p:cNvSpPr>
              <a:spLocks noEditPoints="1"/>
            </p:cNvSpPr>
            <p:nvPr/>
          </p:nvSpPr>
          <p:spPr bwMode="auto">
            <a:xfrm>
              <a:off x="5726113" y="6526213"/>
              <a:ext cx="46038" cy="6350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41" name="Freeform 171"/>
            <p:cNvSpPr>
              <a:spLocks noEditPoints="1"/>
            </p:cNvSpPr>
            <p:nvPr/>
          </p:nvSpPr>
          <p:spPr bwMode="auto">
            <a:xfrm>
              <a:off x="5799138" y="6526213"/>
              <a:ext cx="50800" cy="65088"/>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42" name="Freeform 172"/>
            <p:cNvSpPr>
              <a:spLocks noEditPoints="1"/>
            </p:cNvSpPr>
            <p:nvPr/>
          </p:nvSpPr>
          <p:spPr bwMode="auto">
            <a:xfrm>
              <a:off x="5878513" y="6526213"/>
              <a:ext cx="47625" cy="6350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43" name="Freeform 173"/>
            <p:cNvSpPr>
              <a:spLocks/>
            </p:cNvSpPr>
            <p:nvPr/>
          </p:nvSpPr>
          <p:spPr bwMode="auto">
            <a:xfrm>
              <a:off x="5951538" y="6526213"/>
              <a:ext cx="50800" cy="65088"/>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44" name="Freeform 174"/>
            <p:cNvSpPr>
              <a:spLocks/>
            </p:cNvSpPr>
            <p:nvPr/>
          </p:nvSpPr>
          <p:spPr bwMode="auto">
            <a:xfrm>
              <a:off x="6070600" y="6526213"/>
              <a:ext cx="49213" cy="65088"/>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45" name="Freeform 175"/>
            <p:cNvSpPr>
              <a:spLocks/>
            </p:cNvSpPr>
            <p:nvPr/>
          </p:nvSpPr>
          <p:spPr bwMode="auto">
            <a:xfrm>
              <a:off x="6146800" y="6526213"/>
              <a:ext cx="50800" cy="635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46" name="Freeform 176"/>
            <p:cNvSpPr>
              <a:spLocks/>
            </p:cNvSpPr>
            <p:nvPr/>
          </p:nvSpPr>
          <p:spPr bwMode="auto">
            <a:xfrm>
              <a:off x="6224588" y="6526213"/>
              <a:ext cx="15875" cy="635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47" name="Freeform 177"/>
            <p:cNvSpPr>
              <a:spLocks/>
            </p:cNvSpPr>
            <p:nvPr/>
          </p:nvSpPr>
          <p:spPr bwMode="auto">
            <a:xfrm>
              <a:off x="6265863" y="6526213"/>
              <a:ext cx="57150" cy="635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48" name="Freeform 178"/>
            <p:cNvSpPr>
              <a:spLocks/>
            </p:cNvSpPr>
            <p:nvPr/>
          </p:nvSpPr>
          <p:spPr bwMode="auto">
            <a:xfrm>
              <a:off x="6346825" y="6526213"/>
              <a:ext cx="42863" cy="635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49" name="Freeform 179"/>
            <p:cNvSpPr>
              <a:spLocks noEditPoints="1"/>
            </p:cNvSpPr>
            <p:nvPr/>
          </p:nvSpPr>
          <p:spPr bwMode="auto">
            <a:xfrm>
              <a:off x="6416675" y="6526213"/>
              <a:ext cx="52388" cy="6350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50" name="Freeform 180"/>
            <p:cNvSpPr>
              <a:spLocks/>
            </p:cNvSpPr>
            <p:nvPr/>
          </p:nvSpPr>
          <p:spPr bwMode="auto">
            <a:xfrm>
              <a:off x="6491288" y="6526213"/>
              <a:ext cx="50800" cy="65088"/>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51" name="Freeform 181"/>
            <p:cNvSpPr>
              <a:spLocks/>
            </p:cNvSpPr>
            <p:nvPr/>
          </p:nvSpPr>
          <p:spPr bwMode="auto">
            <a:xfrm>
              <a:off x="6565900" y="6526213"/>
              <a:ext cx="17463" cy="635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52" name="Freeform 182"/>
            <p:cNvSpPr>
              <a:spLocks/>
            </p:cNvSpPr>
            <p:nvPr/>
          </p:nvSpPr>
          <p:spPr bwMode="auto">
            <a:xfrm>
              <a:off x="6610350" y="6526213"/>
              <a:ext cx="49213" cy="6350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53" name="Freeform 183"/>
            <p:cNvSpPr>
              <a:spLocks/>
            </p:cNvSpPr>
            <p:nvPr/>
          </p:nvSpPr>
          <p:spPr bwMode="auto">
            <a:xfrm>
              <a:off x="6677025" y="6526213"/>
              <a:ext cx="55563" cy="6350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54" name="Freeform 184"/>
            <p:cNvSpPr>
              <a:spLocks noEditPoints="1"/>
            </p:cNvSpPr>
            <p:nvPr/>
          </p:nvSpPr>
          <p:spPr bwMode="auto">
            <a:xfrm>
              <a:off x="5861050" y="6657976"/>
              <a:ext cx="41275" cy="61913"/>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55" name="Freeform 185"/>
            <p:cNvSpPr>
              <a:spLocks/>
            </p:cNvSpPr>
            <p:nvPr/>
          </p:nvSpPr>
          <p:spPr bwMode="auto">
            <a:xfrm>
              <a:off x="5937250" y="6657976"/>
              <a:ext cx="38100" cy="61913"/>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56" name="Freeform 186"/>
            <p:cNvSpPr>
              <a:spLocks/>
            </p:cNvSpPr>
            <p:nvPr/>
          </p:nvSpPr>
          <p:spPr bwMode="auto">
            <a:xfrm>
              <a:off x="6005513" y="6657976"/>
              <a:ext cx="42863" cy="61913"/>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57" name="Freeform 187"/>
            <p:cNvSpPr>
              <a:spLocks/>
            </p:cNvSpPr>
            <p:nvPr/>
          </p:nvSpPr>
          <p:spPr bwMode="auto">
            <a:xfrm>
              <a:off x="6083300" y="6657976"/>
              <a:ext cx="55563" cy="61913"/>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58" name="Freeform 188"/>
            <p:cNvSpPr>
              <a:spLocks noEditPoints="1"/>
            </p:cNvSpPr>
            <p:nvPr/>
          </p:nvSpPr>
          <p:spPr bwMode="auto">
            <a:xfrm>
              <a:off x="6167438" y="6657976"/>
              <a:ext cx="49213" cy="61913"/>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59" name="Freeform 189"/>
            <p:cNvSpPr>
              <a:spLocks noEditPoints="1"/>
            </p:cNvSpPr>
            <p:nvPr/>
          </p:nvSpPr>
          <p:spPr bwMode="auto">
            <a:xfrm>
              <a:off x="6246813" y="6657976"/>
              <a:ext cx="42863" cy="61913"/>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60" name="Freeform 190"/>
            <p:cNvSpPr>
              <a:spLocks/>
            </p:cNvSpPr>
            <p:nvPr/>
          </p:nvSpPr>
          <p:spPr bwMode="auto">
            <a:xfrm>
              <a:off x="6323013" y="6657976"/>
              <a:ext cx="42863" cy="61913"/>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61" name="Freeform 191"/>
            <p:cNvSpPr>
              <a:spLocks noEditPoints="1"/>
            </p:cNvSpPr>
            <p:nvPr/>
          </p:nvSpPr>
          <p:spPr bwMode="auto">
            <a:xfrm>
              <a:off x="5489575" y="6526213"/>
              <a:ext cx="60325" cy="6350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62" name="Freeform 192"/>
            <p:cNvSpPr>
              <a:spLocks noEditPoints="1"/>
            </p:cNvSpPr>
            <p:nvPr/>
          </p:nvSpPr>
          <p:spPr bwMode="auto">
            <a:xfrm>
              <a:off x="5570538" y="6526213"/>
              <a:ext cx="60325" cy="635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63" name="Freeform 193"/>
            <p:cNvSpPr>
              <a:spLocks/>
            </p:cNvSpPr>
            <p:nvPr/>
          </p:nvSpPr>
          <p:spPr bwMode="auto">
            <a:xfrm>
              <a:off x="5654675" y="6526213"/>
              <a:ext cx="44450" cy="635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64" name="Freeform 194"/>
            <p:cNvSpPr>
              <a:spLocks noEditPoints="1"/>
            </p:cNvSpPr>
            <p:nvPr/>
          </p:nvSpPr>
          <p:spPr bwMode="auto">
            <a:xfrm>
              <a:off x="5726113" y="6526213"/>
              <a:ext cx="46038" cy="6350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65" name="Freeform 195"/>
            <p:cNvSpPr>
              <a:spLocks noEditPoints="1"/>
            </p:cNvSpPr>
            <p:nvPr/>
          </p:nvSpPr>
          <p:spPr bwMode="auto">
            <a:xfrm>
              <a:off x="5799138" y="6526213"/>
              <a:ext cx="50800" cy="65088"/>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66" name="Freeform 196"/>
            <p:cNvSpPr>
              <a:spLocks noEditPoints="1"/>
            </p:cNvSpPr>
            <p:nvPr/>
          </p:nvSpPr>
          <p:spPr bwMode="auto">
            <a:xfrm>
              <a:off x="5878513" y="6526213"/>
              <a:ext cx="47625" cy="6350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67" name="Freeform 197"/>
            <p:cNvSpPr>
              <a:spLocks/>
            </p:cNvSpPr>
            <p:nvPr/>
          </p:nvSpPr>
          <p:spPr bwMode="auto">
            <a:xfrm>
              <a:off x="5951538" y="6526213"/>
              <a:ext cx="50800" cy="65088"/>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68" name="Freeform 198"/>
            <p:cNvSpPr>
              <a:spLocks/>
            </p:cNvSpPr>
            <p:nvPr/>
          </p:nvSpPr>
          <p:spPr bwMode="auto">
            <a:xfrm>
              <a:off x="6070600" y="6526213"/>
              <a:ext cx="49213" cy="65088"/>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69" name="Freeform 199"/>
            <p:cNvSpPr>
              <a:spLocks/>
            </p:cNvSpPr>
            <p:nvPr/>
          </p:nvSpPr>
          <p:spPr bwMode="auto">
            <a:xfrm>
              <a:off x="6146800" y="6526213"/>
              <a:ext cx="50800" cy="635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70" name="Freeform 200"/>
            <p:cNvSpPr>
              <a:spLocks/>
            </p:cNvSpPr>
            <p:nvPr/>
          </p:nvSpPr>
          <p:spPr bwMode="auto">
            <a:xfrm>
              <a:off x="6224588" y="6526213"/>
              <a:ext cx="15875" cy="635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71" name="Freeform 201"/>
            <p:cNvSpPr>
              <a:spLocks/>
            </p:cNvSpPr>
            <p:nvPr/>
          </p:nvSpPr>
          <p:spPr bwMode="auto">
            <a:xfrm>
              <a:off x="6265863" y="6526213"/>
              <a:ext cx="57150" cy="635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72" name="Freeform 202"/>
            <p:cNvSpPr>
              <a:spLocks/>
            </p:cNvSpPr>
            <p:nvPr/>
          </p:nvSpPr>
          <p:spPr bwMode="auto">
            <a:xfrm>
              <a:off x="6346825" y="6526213"/>
              <a:ext cx="42863" cy="635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73" name="Freeform 203"/>
            <p:cNvSpPr>
              <a:spLocks noEditPoints="1"/>
            </p:cNvSpPr>
            <p:nvPr/>
          </p:nvSpPr>
          <p:spPr bwMode="auto">
            <a:xfrm>
              <a:off x="6416675" y="6526213"/>
              <a:ext cx="52388" cy="6350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74" name="Freeform 204"/>
            <p:cNvSpPr>
              <a:spLocks/>
            </p:cNvSpPr>
            <p:nvPr/>
          </p:nvSpPr>
          <p:spPr bwMode="auto">
            <a:xfrm>
              <a:off x="6491288" y="6526213"/>
              <a:ext cx="50800" cy="65088"/>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75" name="Freeform 205"/>
            <p:cNvSpPr>
              <a:spLocks/>
            </p:cNvSpPr>
            <p:nvPr/>
          </p:nvSpPr>
          <p:spPr bwMode="auto">
            <a:xfrm>
              <a:off x="6565900" y="6526213"/>
              <a:ext cx="17463" cy="635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76" name="Freeform 206"/>
            <p:cNvSpPr>
              <a:spLocks/>
            </p:cNvSpPr>
            <p:nvPr/>
          </p:nvSpPr>
          <p:spPr bwMode="auto">
            <a:xfrm>
              <a:off x="6610350" y="6526213"/>
              <a:ext cx="49213" cy="6350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77" name="Freeform 207"/>
            <p:cNvSpPr>
              <a:spLocks/>
            </p:cNvSpPr>
            <p:nvPr/>
          </p:nvSpPr>
          <p:spPr bwMode="auto">
            <a:xfrm>
              <a:off x="6677025" y="6526213"/>
              <a:ext cx="55563" cy="6350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78" name="Freeform 208"/>
            <p:cNvSpPr>
              <a:spLocks noEditPoints="1"/>
            </p:cNvSpPr>
            <p:nvPr/>
          </p:nvSpPr>
          <p:spPr bwMode="auto">
            <a:xfrm>
              <a:off x="5861050" y="6657976"/>
              <a:ext cx="41275" cy="61913"/>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79" name="Freeform 209"/>
            <p:cNvSpPr>
              <a:spLocks/>
            </p:cNvSpPr>
            <p:nvPr/>
          </p:nvSpPr>
          <p:spPr bwMode="auto">
            <a:xfrm>
              <a:off x="5937250" y="6657976"/>
              <a:ext cx="38100" cy="61913"/>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80" name="Freeform 210"/>
            <p:cNvSpPr>
              <a:spLocks/>
            </p:cNvSpPr>
            <p:nvPr/>
          </p:nvSpPr>
          <p:spPr bwMode="auto">
            <a:xfrm>
              <a:off x="6005513" y="6657976"/>
              <a:ext cx="42863" cy="61913"/>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81" name="Freeform 211"/>
            <p:cNvSpPr>
              <a:spLocks/>
            </p:cNvSpPr>
            <p:nvPr/>
          </p:nvSpPr>
          <p:spPr bwMode="auto">
            <a:xfrm>
              <a:off x="6083300" y="6657976"/>
              <a:ext cx="55563" cy="61913"/>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82" name="Freeform 212"/>
            <p:cNvSpPr>
              <a:spLocks noEditPoints="1"/>
            </p:cNvSpPr>
            <p:nvPr/>
          </p:nvSpPr>
          <p:spPr bwMode="auto">
            <a:xfrm>
              <a:off x="6167438" y="6657976"/>
              <a:ext cx="49213" cy="61913"/>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83" name="Freeform 213"/>
            <p:cNvSpPr>
              <a:spLocks noEditPoints="1"/>
            </p:cNvSpPr>
            <p:nvPr/>
          </p:nvSpPr>
          <p:spPr bwMode="auto">
            <a:xfrm>
              <a:off x="6246813" y="6657976"/>
              <a:ext cx="42863" cy="61913"/>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84" name="Freeform 214"/>
            <p:cNvSpPr>
              <a:spLocks/>
            </p:cNvSpPr>
            <p:nvPr/>
          </p:nvSpPr>
          <p:spPr bwMode="auto">
            <a:xfrm>
              <a:off x="6323013" y="6657976"/>
              <a:ext cx="42863" cy="61913"/>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85" name="Freeform 215"/>
            <p:cNvSpPr>
              <a:spLocks/>
            </p:cNvSpPr>
            <p:nvPr/>
          </p:nvSpPr>
          <p:spPr bwMode="auto">
            <a:xfrm>
              <a:off x="6083300" y="5922963"/>
              <a:ext cx="209550" cy="411163"/>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86" name="Freeform 216"/>
            <p:cNvSpPr>
              <a:spLocks/>
            </p:cNvSpPr>
            <p:nvPr/>
          </p:nvSpPr>
          <p:spPr bwMode="auto">
            <a:xfrm>
              <a:off x="5961063" y="5911851"/>
              <a:ext cx="252413" cy="446088"/>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sp>
          <p:nvSpPr>
            <p:cNvPr id="87" name="Freeform 217"/>
            <p:cNvSpPr>
              <a:spLocks/>
            </p:cNvSpPr>
            <p:nvPr/>
          </p:nvSpPr>
          <p:spPr bwMode="auto">
            <a:xfrm>
              <a:off x="5864225" y="5907088"/>
              <a:ext cx="336550" cy="361950"/>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781574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ladsholder til billede 4"/>
          <p:cNvSpPr>
            <a:spLocks noGrp="1"/>
          </p:cNvSpPr>
          <p:nvPr>
            <p:ph type="pic" sz="quarter" idx="11"/>
          </p:nvPr>
        </p:nvSpPr>
        <p:spPr/>
      </p:sp>
      <p:sp>
        <p:nvSpPr>
          <p:cNvPr id="4" name="Titel 3"/>
          <p:cNvSpPr>
            <a:spLocks noGrp="1"/>
          </p:cNvSpPr>
          <p:nvPr>
            <p:ph type="title"/>
          </p:nvPr>
        </p:nvSpPr>
        <p:spPr/>
        <p:txBody>
          <a:bodyPr/>
          <a:lstStyle/>
          <a:p>
            <a:endParaRPr lang="da-DK" dirty="0"/>
          </a:p>
        </p:txBody>
      </p:sp>
      <p:sp>
        <p:nvSpPr>
          <p:cNvPr id="6" name="Pladsholder til tekst 5"/>
          <p:cNvSpPr>
            <a:spLocks noGrp="1"/>
          </p:cNvSpPr>
          <p:nvPr>
            <p:ph type="body" sz="quarter" idx="12"/>
          </p:nvPr>
        </p:nvSpPr>
        <p:spPr/>
        <p:txBody>
          <a:bodyPr/>
          <a:lstStyle/>
          <a:p>
            <a:r>
              <a:rPr lang="en-GB" dirty="0"/>
              <a:t>Modelling of Power Consumption</a:t>
            </a:r>
          </a:p>
          <a:p>
            <a:r>
              <a:rPr lang="en-GB" dirty="0"/>
              <a:t>Model Validation</a:t>
            </a:r>
          </a:p>
          <a:p>
            <a:r>
              <a:rPr lang="en-GB" dirty="0"/>
              <a:t>Model Combination</a:t>
            </a:r>
          </a:p>
        </p:txBody>
      </p:sp>
    </p:spTree>
    <p:extLst>
      <p:ext uri="{BB962C8B-B14F-4D97-AF65-F5344CB8AC3E}">
        <p14:creationId xmlns:p14="http://schemas.microsoft.com/office/powerpoint/2010/main" val="509402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4</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7427914" cy="5570935"/>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Power</a:t>
            </a:r>
            <a:br>
              <a:rPr lang="en-GB" dirty="0"/>
            </a:br>
            <a:r>
              <a:rPr lang="en-GB" dirty="0"/>
              <a:t>consumption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Model for single pump</a:t>
            </a:r>
            <a:endParaRPr lang="LID4096" dirty="0"/>
          </a:p>
        </p:txBody>
      </p:sp>
    </p:spTree>
    <p:extLst>
      <p:ext uri="{BB962C8B-B14F-4D97-AF65-F5344CB8AC3E}">
        <p14:creationId xmlns:p14="http://schemas.microsoft.com/office/powerpoint/2010/main" val="2958088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5</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7427913" cy="5570935"/>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Power</a:t>
            </a:r>
            <a:br>
              <a:rPr lang="en-GB" dirty="0"/>
            </a:br>
            <a:r>
              <a:rPr lang="en-GB" dirty="0"/>
              <a:t>consumption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Model for two pumps</a:t>
            </a:r>
            <a:endParaRPr lang="LID4096" dirty="0"/>
          </a:p>
        </p:txBody>
      </p:sp>
    </p:spTree>
    <p:extLst>
      <p:ext uri="{BB962C8B-B14F-4D97-AF65-F5344CB8AC3E}">
        <p14:creationId xmlns:p14="http://schemas.microsoft.com/office/powerpoint/2010/main" val="1118913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6</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0"/>
            <a:ext cx="7427913"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Power</a:t>
            </a:r>
            <a:br>
              <a:rPr lang="en-GB" dirty="0"/>
            </a:br>
            <a:r>
              <a:rPr lang="en-GB" dirty="0"/>
              <a:t>consumption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Model for three pumps</a:t>
            </a:r>
            <a:endParaRPr lang="LID4096" dirty="0"/>
          </a:p>
        </p:txBody>
      </p:sp>
    </p:spTree>
    <p:extLst>
      <p:ext uri="{BB962C8B-B14F-4D97-AF65-F5344CB8AC3E}">
        <p14:creationId xmlns:p14="http://schemas.microsoft.com/office/powerpoint/2010/main" val="4248561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7</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0"/>
            <a:ext cx="7427913"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Model Validation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Validation for one pump</a:t>
            </a:r>
            <a:endParaRPr lang="LID4096" dirty="0"/>
          </a:p>
        </p:txBody>
      </p:sp>
    </p:spTree>
    <p:extLst>
      <p:ext uri="{BB962C8B-B14F-4D97-AF65-F5344CB8AC3E}">
        <p14:creationId xmlns:p14="http://schemas.microsoft.com/office/powerpoint/2010/main" val="3306807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89D317-5523-4238-B17C-041705D1DFA6}"/>
              </a:ext>
            </a:extLst>
          </p:cNvPr>
          <p:cNvSpPr>
            <a:spLocks noGrp="1"/>
          </p:cNvSpPr>
          <p:nvPr>
            <p:ph type="sldNum" sz="quarter" idx="10"/>
          </p:nvPr>
        </p:nvSpPr>
        <p:spPr/>
        <p:txBody>
          <a:bodyPr/>
          <a:lstStyle/>
          <a:p>
            <a:fld id="{D8D877B3-D348-4611-9BDB-C5374591D951}" type="slidenum">
              <a:rPr lang="en-US" smtClean="0"/>
              <a:pPr/>
              <a:t>8</a:t>
            </a:fld>
            <a:endParaRPr lang="en-US" dirty="0"/>
          </a:p>
        </p:txBody>
      </p:sp>
      <p:pic>
        <p:nvPicPr>
          <p:cNvPr id="7" name="Picture Placeholder 6">
            <a:extLst>
              <a:ext uri="{FF2B5EF4-FFF2-40B4-BE49-F238E27FC236}">
                <a16:creationId xmlns:a16="http://schemas.microsoft.com/office/drawing/2014/main" id="{C61DEEED-CAE1-40CC-BD8D-34D4F702D27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0"/>
            <a:ext cx="7427912" cy="5570934"/>
          </a:xfrm>
        </p:spPr>
      </p:pic>
      <p:sp>
        <p:nvSpPr>
          <p:cNvPr id="4" name="Title 3">
            <a:extLst>
              <a:ext uri="{FF2B5EF4-FFF2-40B4-BE49-F238E27FC236}">
                <a16:creationId xmlns:a16="http://schemas.microsoft.com/office/drawing/2014/main" id="{5DBCDDD7-227B-437D-AA13-8ECFF29D500F}"/>
              </a:ext>
            </a:extLst>
          </p:cNvPr>
          <p:cNvSpPr>
            <a:spLocks noGrp="1"/>
          </p:cNvSpPr>
          <p:nvPr>
            <p:ph type="title"/>
          </p:nvPr>
        </p:nvSpPr>
        <p:spPr/>
        <p:txBody>
          <a:bodyPr/>
          <a:lstStyle/>
          <a:p>
            <a:r>
              <a:rPr lang="en-GB" dirty="0"/>
              <a:t>Power</a:t>
            </a:r>
            <a:br>
              <a:rPr lang="en-GB" dirty="0"/>
            </a:br>
            <a:r>
              <a:rPr lang="en-GB" dirty="0"/>
              <a:t>consumption</a:t>
            </a:r>
            <a:endParaRPr lang="LID4096" dirty="0"/>
          </a:p>
        </p:txBody>
      </p:sp>
      <p:sp>
        <p:nvSpPr>
          <p:cNvPr id="5" name="Text Placeholder 4">
            <a:extLst>
              <a:ext uri="{FF2B5EF4-FFF2-40B4-BE49-F238E27FC236}">
                <a16:creationId xmlns:a16="http://schemas.microsoft.com/office/drawing/2014/main" id="{CA31C13D-0715-4338-9BFB-01C42936BDF8}"/>
              </a:ext>
            </a:extLst>
          </p:cNvPr>
          <p:cNvSpPr>
            <a:spLocks noGrp="1"/>
          </p:cNvSpPr>
          <p:nvPr>
            <p:ph type="body" sz="quarter" idx="12"/>
          </p:nvPr>
        </p:nvSpPr>
        <p:spPr/>
        <p:txBody>
          <a:bodyPr/>
          <a:lstStyle/>
          <a:p>
            <a:r>
              <a:rPr lang="en-GB" dirty="0"/>
              <a:t>Combined Model</a:t>
            </a:r>
            <a:endParaRPr lang="LID4096" dirty="0"/>
          </a:p>
        </p:txBody>
      </p:sp>
    </p:spTree>
    <p:extLst>
      <p:ext uri="{BB962C8B-B14F-4D97-AF65-F5344CB8AC3E}">
        <p14:creationId xmlns:p14="http://schemas.microsoft.com/office/powerpoint/2010/main" val="2903964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440B-0CB9-4586-9A83-2246C37D012B}"/>
              </a:ext>
            </a:extLst>
          </p:cNvPr>
          <p:cNvSpPr>
            <a:spLocks noGrp="1"/>
          </p:cNvSpPr>
          <p:nvPr>
            <p:ph type="sldNum" sz="quarter" idx="10"/>
          </p:nvPr>
        </p:nvSpPr>
        <p:spPr/>
        <p:txBody>
          <a:bodyPr/>
          <a:lstStyle/>
          <a:p>
            <a:fld id="{D8D877B3-D348-4611-9BDB-C5374591D951}" type="slidenum">
              <a:rPr lang="en-US" smtClean="0"/>
              <a:pPr/>
              <a:t>9</a:t>
            </a:fld>
            <a:endParaRPr lang="en-US" dirty="0"/>
          </a:p>
        </p:txBody>
      </p:sp>
      <p:pic>
        <p:nvPicPr>
          <p:cNvPr id="8" name="Picture Placeholder 7">
            <a:extLst>
              <a:ext uri="{FF2B5EF4-FFF2-40B4-BE49-F238E27FC236}">
                <a16:creationId xmlns:a16="http://schemas.microsoft.com/office/drawing/2014/main" id="{39609A71-5A73-4769-94A8-1FECC3AAE9E1}"/>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69867" y="3492500"/>
            <a:ext cx="4480176" cy="3360132"/>
          </a:xfrm>
        </p:spPr>
      </p:pic>
      <p:sp>
        <p:nvSpPr>
          <p:cNvPr id="4" name="Title 3">
            <a:extLst>
              <a:ext uri="{FF2B5EF4-FFF2-40B4-BE49-F238E27FC236}">
                <a16:creationId xmlns:a16="http://schemas.microsoft.com/office/drawing/2014/main" id="{9E8C418C-0B5D-4F1C-AAD3-6D23D8B0016E}"/>
              </a:ext>
            </a:extLst>
          </p:cNvPr>
          <p:cNvSpPr>
            <a:spLocks noGrp="1"/>
          </p:cNvSpPr>
          <p:nvPr>
            <p:ph type="title"/>
          </p:nvPr>
        </p:nvSpPr>
        <p:spPr/>
        <p:txBody>
          <a:bodyPr/>
          <a:lstStyle/>
          <a:p>
            <a:endParaRPr lang="LID4096"/>
          </a:p>
        </p:txBody>
      </p:sp>
      <p:sp>
        <p:nvSpPr>
          <p:cNvPr id="5" name="Text Placeholder 4">
            <a:extLst>
              <a:ext uri="{FF2B5EF4-FFF2-40B4-BE49-F238E27FC236}">
                <a16:creationId xmlns:a16="http://schemas.microsoft.com/office/drawing/2014/main" id="{04832610-61C4-407B-8284-FC3ED04C5C46}"/>
              </a:ext>
            </a:extLst>
          </p:cNvPr>
          <p:cNvSpPr>
            <a:spLocks noGrp="1"/>
          </p:cNvSpPr>
          <p:nvPr>
            <p:ph type="body" sz="quarter" idx="15"/>
          </p:nvPr>
        </p:nvSpPr>
        <p:spPr/>
        <p:txBody>
          <a:bodyPr/>
          <a:lstStyle/>
          <a:p>
            <a:endParaRPr lang="LID4096"/>
          </a:p>
        </p:txBody>
      </p:sp>
      <p:pic>
        <p:nvPicPr>
          <p:cNvPr id="10" name="Picture Placeholder 9">
            <a:extLst>
              <a:ext uri="{FF2B5EF4-FFF2-40B4-BE49-F238E27FC236}">
                <a16:creationId xmlns:a16="http://schemas.microsoft.com/office/drawing/2014/main" id="{9960649F-7168-4A2B-90BB-E383873246A7}"/>
              </a:ext>
            </a:extLst>
          </p:cNvPr>
          <p:cNvPicPr>
            <a:picLocks noGrp="1" noChangeAspect="1"/>
          </p:cNvPicPr>
          <p:nvPr>
            <p:ph type="pic" sz="quarter" idx="16"/>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69867" y="0"/>
            <a:ext cx="4480176" cy="3360132"/>
          </a:xfrm>
        </p:spPr>
      </p:pic>
      <p:pic>
        <p:nvPicPr>
          <p:cNvPr id="11" name="Picture Placeholder 6">
            <a:extLst>
              <a:ext uri="{FF2B5EF4-FFF2-40B4-BE49-F238E27FC236}">
                <a16:creationId xmlns:a16="http://schemas.microsoft.com/office/drawing/2014/main" id="{73989BDD-F3BF-45BF-ABFC-191820D830C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 y="0"/>
            <a:ext cx="7427912" cy="5570934"/>
          </a:xfrm>
          <a:prstGeom prst="rect">
            <a:avLst/>
          </a:prstGeom>
        </p:spPr>
      </p:pic>
    </p:spTree>
    <p:extLst>
      <p:ext uri="{BB962C8B-B14F-4D97-AF65-F5344CB8AC3E}">
        <p14:creationId xmlns:p14="http://schemas.microsoft.com/office/powerpoint/2010/main" val="1203677521"/>
      </p:ext>
    </p:extLst>
  </p:cSld>
  <p:clrMapOvr>
    <a:masterClrMapping/>
  </p:clrMapOvr>
</p:sld>
</file>

<file path=ppt/theme/theme1.xml><?xml version="1.0" encoding="utf-8"?>
<a:theme xmlns:a="http://schemas.openxmlformats.org/drawingml/2006/main" name="AAU PowerPoint">
  <a:themeElements>
    <a:clrScheme name="AAU">
      <a:dk1>
        <a:srgbClr val="211A52"/>
      </a:dk1>
      <a:lt1>
        <a:srgbClr val="FFFFFF"/>
      </a:lt1>
      <a:dk2>
        <a:srgbClr val="76818B"/>
      </a:dk2>
      <a:lt2>
        <a:srgbClr val="BBC0C5"/>
      </a:lt2>
      <a:accent1>
        <a:srgbClr val="4D4875"/>
      </a:accent1>
      <a:accent2>
        <a:srgbClr val="A6A3BA"/>
      </a:accent2>
      <a:accent3>
        <a:srgbClr val="7A72CC"/>
      </a:accent3>
      <a:accent4>
        <a:srgbClr val="DF6752"/>
      </a:accent4>
      <a:accent5>
        <a:srgbClr val="BDB9E5"/>
      </a:accent5>
      <a:accent6>
        <a:srgbClr val="594FBF"/>
      </a:accent6>
      <a:hlink>
        <a:srgbClr val="9B95D9"/>
      </a:hlink>
      <a:folHlink>
        <a:srgbClr val="DEDCF2"/>
      </a:folHlink>
    </a:clrScheme>
    <a:fontScheme name="AAU">
      <a:majorFont>
        <a:latin typeface="Arial Black"/>
        <a:ea typeface=""/>
        <a:cs typeface=""/>
      </a:majorFont>
      <a:minorFont>
        <a:latin typeface="Arial"/>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351661_aau_powerpoint_16_9_uk.pptx" id="{6CA8F53F-B273-451F-95CF-387B60F538D1}" vid="{273FA135-80C6-495B-8B81-62946053FC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351661_aau_powerpoint_16_9_uk</Template>
  <TotalTime>1666</TotalTime>
  <Words>38</Words>
  <Application>Microsoft Office PowerPoint</Application>
  <PresentationFormat>Widescreen</PresentationFormat>
  <Paragraphs>19</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Arial Black</vt:lpstr>
      <vt:lpstr>Calibri</vt:lpstr>
      <vt:lpstr>Montserrat Medium</vt:lpstr>
      <vt:lpstr>Times New Roman</vt:lpstr>
      <vt:lpstr>AAU PowerPoint</vt:lpstr>
      <vt:lpstr>PowerPoint Presentation</vt:lpstr>
      <vt:lpstr>PowerPoint Presentation</vt:lpstr>
      <vt:lpstr>PowerPoint Presentation</vt:lpstr>
      <vt:lpstr>Power consumption</vt:lpstr>
      <vt:lpstr>Power consumption</vt:lpstr>
      <vt:lpstr>Power consumption</vt:lpstr>
      <vt:lpstr>Model Validation</vt:lpstr>
      <vt:lpstr>Power consumption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Frederik Busemann</dc:creator>
  <cp:lastModifiedBy>Daniel Frederik Busemann</cp:lastModifiedBy>
  <cp:revision>10</cp:revision>
  <cp:lastPrinted>2017-03-09T03:48:56Z</cp:lastPrinted>
  <dcterms:created xsi:type="dcterms:W3CDTF">2018-06-23T15:01:11Z</dcterms:created>
  <dcterms:modified xsi:type="dcterms:W3CDTF">2018-06-24T18:57:20Z</dcterms:modified>
</cp:coreProperties>
</file>